
<file path=[Content_Types].xml><?xml version="1.0" encoding="utf-8"?>
<Types xmlns="http://schemas.openxmlformats.org/package/2006/content-types">
  <Default Extension="rels" ContentType="application/vnd.openxmlformats-package.relationships+xml"/>
  <Default Extension="xml" ContentType="application/xml"/>
  <Default Extension="vml" ContentType="application/vnd.openxmlformats-officedocument.vmlDrawing"/>
  <Default Extension="fntdata" ContentType="application/x-fontdata"/>
  <Default Extension="bmp" ContentType="image/bmp"/>
  <Default Extension="jpeg" ContentType="image/jpeg"/>
  <Default Extension="png" ContentType="image/png"/>
  <Default Extension="gif" ContentType="image/gif"/>
  <Default Extension="tif" ContentType="image/tif"/>
  <Default Extension="emf" ContentType="image/x-emf"/>
  <Default Extension="wmf" ContentType="image/x-wmf"/>
  <Default Extension="pct" ContentType="image/pct"/>
  <Default Extension="pcx" ContentType="image/pcx"/>
  <Default Extension="tga" ContentType="image/tga"/>
  <Default Extension="avi" ContentType="video/avi"/>
  <Default Extension="wmv" ContentType="video/wmv"/>
  <Default Extension="mpg" ContentType="video/mpeg"/>
  <Default Extension="mpeg" ContentType="video/mpeg"/>
  <Default Extension="mp2" ContentType="video/mpeg"/>
  <Default Extension="mp4" ContentType="video/mpeg"/>
  <Default Extension="wma" ContentType="audio/x-ms-wma"/>
  <Default Extension="mid" ContentType="audio/unknown"/>
  <Default Extension="midi" ContentType="audio/unknown"/>
  <Default Extension="rmi" ContentType="audio/unknown"/>
  <Default Extension="mp3" ContentType="audio/unknown"/>
  <Default Extension="wav" ContentType="audio/wav"/>
  <Default Extension="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Types>
</file>

<file path=_rels/.rels><?xml version="1.0" encoding="UTF-8" standalone="yes" ?>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5"/>
    <p:sldMasterId id="214748364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0080625" cy="7559675"/>
  <p:notesSz cx="7559675" cy="10692130"/>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showNarration="1"/>
  <p:extLst>
    <p:ext uri="smNativeData">
      <pr:smAppRevision xmlns:pr="smNativeData" dt="1590684508" val="768"/>
    </p:ext>
  </p:extLst>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slideViewPr>
    <p:cSldViewPr>
      <p:cViewPr varScale="1">
        <p:scale>
          <a:sx n="91" d="100"/>
          <a:sy n="91" d="100"/>
        </p:scale>
        <p:origin x="772" y="231"/>
      </p:cViewPr>
      <p:guideLst>
        <p:guide orient="horz" pos="2160"/>
        <p:guide pos="2880"/>
      </p:guideLst>
    </p:cSldViewPr>
  </p:slideViewPr>
  <p:outlineViewPr>
    <p:cViewPr>
      <p:scale>
        <a:sx n="118" d="100"/>
        <a:sy n="118" d="100"/>
      </p:scale>
      <p:origin x="-779" y="-83"/>
    </p:cViewPr>
  </p:outlineViewPr>
  <p:sorterViewPr>
    <p:cViewPr>
      <p:scale>
        <a:sx n="15" d="100"/>
        <a:sy n="15" d="100"/>
      </p:scale>
      <p:origin x="0" y="0"/>
    </p:cViewPr>
  </p:sorterViewPr>
  <p:notesViewPr>
    <p:cSldViewPr>
      <p:cViewPr>
        <p:scale>
          <a:sx n="91" d="100"/>
          <a:sy n="91" d="100"/>
        </p:scale>
        <p:origin x="772" y="231"/>
      </p:cViewPr>
      <p:guideLst>
        <p:guide orient="horz" pos="2880"/>
        <p:guide pos="2160"/>
      </p:guideLst>
    </p:cSldViewPr>
  </p:notesViewPr>
  <p:gridSpacing cx="71755" cy="71755"/>
</p:viewPr>
</file>

<file path=ppt/_rels/presentation.xml.rels><?xml version="1.0" encoding="UTF-8" standalone="yes" ?>
<Relationships xmlns="http://schemas.openxmlformats.org/package/2006/relationships"><Relationship Id="rId1" Type="http://schemas.openxmlformats.org/officeDocument/2006/relationships/theme" Target="theme/theme1.xml"/><Relationship Id="rId2" Type="http://schemas.openxmlformats.org/officeDocument/2006/relationships/tableStyles" Target="tableStyles.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standalone="yes" ?>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http://schemas.openxmlformats.org/presentationml/2006/main" xmlns:r="http://schemas.openxmlformats.org/officeDocument/2006/relationships" xmlns:a="http://schemas.openxmlformats.org/drawing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PBgAAAAUAAK4nAACmHQAAEAAAAA=="/>
              </a:ext>
            </a:extLst>
          </p:cNvSpPr>
          <p:nvPr>
            <p:ph type="sldImg"/>
          </p:nvPr>
        </p:nvSpPr>
        <p:spPr>
          <a:xfrm>
            <a:off x="1106805" y="812800"/>
            <a:ext cx="5343525" cy="4006850"/>
          </a:xfrm>
          <a:prstGeom prst="rect">
            <a:avLst/>
          </a:prstGeom>
          <a:noFill/>
          <a:ln w="12700" cap="flat" cmpd="sng" algn="ctr">
            <a:noFill/>
            <a:prstDash val="solid"/>
            <a:headEnd type="none" w="med" len="med"/>
            <a:tailEnd type="none" w="med" len="med"/>
          </a:ln>
          <a:effectLst/>
        </p:spPr>
      </p:sp>
      <p:sp>
        <p:nvSpPr>
          <p:cNvPr id="3" name="Rectangle 2"/>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kpAADVPAAAEAAAAA=="/>
              </a:ext>
            </a:extLst>
          </p:cNvSpPr>
          <p:nvPr>
            <p:ph type="body"/>
          </p:nvPr>
        </p:nvSpPr>
        <p:spPr>
          <a:xfrm>
            <a:off x="755650" y="5078730"/>
            <a:ext cx="6047105" cy="4810125"/>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defRPr lang="en-gb"/>
            </a:pPr>
          </a:p>
        </p:txBody>
      </p:sp>
      <p:sp>
        <p:nvSpPr>
          <p:cNvPr id="4"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AAAAAC0UAABIAwAAEAAAAA=="/>
              </a:ext>
            </a:extLst>
          </p:cNvSpPr>
          <p:nvPr>
            <p:ph type="hdr"/>
          </p:nvPr>
        </p:nvSpPr>
        <p:spPr>
          <a:xfrm>
            <a:off x="0" y="0"/>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Microsoft YaHei" pitchFamily="2" charset="0"/>
                <a:cs typeface="Arial" pitchFamily="2" charset="0"/>
              </a:defRPr>
            </a:pPr>
          </a:p>
        </p:txBody>
      </p:sp>
      <p:sp>
        <p:nvSpPr>
          <p:cNvPr id="5"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AAAAAH8uAABIAwAAEAAAAA=="/>
              </a:ext>
            </a:extLst>
          </p:cNvSpPr>
          <p:nvPr>
            <p:ph type="dt"/>
          </p:nvPr>
        </p:nvSpPr>
        <p:spPr>
          <a:xfrm>
            <a:off x="4278630" y="0"/>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Microsoft YaHei" pitchFamily="2" charset="0"/>
                <a:cs typeface="Arial" pitchFamily="2" charset="0"/>
              </a:defRPr>
            </a:pPr>
          </a:p>
        </p:txBody>
      </p:sp>
      <p:sp>
        <p:nvSpPr>
          <p:cNvPr id="6" name="Rectangle 5"/>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AAAAez4AAC0UAADDQQAAEAAAAA=="/>
              </a:ext>
            </a:extLst>
          </p:cNvSpPr>
          <p:nvPr>
            <p:ph type="ftr"/>
          </p:nvPr>
        </p:nvSpPr>
        <p:spPr>
          <a:xfrm>
            <a:off x="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Microsoft YaHei" pitchFamily="2" charset="0"/>
                <a:cs typeface="Arial" pitchFamily="2" charset="0"/>
              </a:defRPr>
            </a:pPr>
          </a:p>
        </p:txBody>
      </p:sp>
      <p:sp>
        <p:nvSpPr>
          <p:cNvPr id="7"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lgn="r" defTabSz="914400">
              <a:lnSpc>
                <a:spcPct val="95000"/>
              </a:lnSpc>
              <a:tabLst>
                <a:tab pos="723900" algn="l"/>
                <a:tab pos="1447800" algn="l"/>
                <a:tab pos="2171700" algn="l"/>
                <a:tab pos="2895600" algn="l"/>
              </a:tabLst>
              <a:defRPr lang="en-us" sz="1400">
                <a:solidFill>
                  <a:srgbClr val="000000"/>
                </a:solidFill>
                <a:latin typeface="Times New Roman" pitchFamily="1" charset="0"/>
                <a:ea typeface="Microsoft YaHei" pitchFamily="2" charset="0"/>
                <a:cs typeface="Arial" pitchFamily="2" charset="0"/>
              </a:defRPr>
            </a:pPr>
            <a:fld id="{3D2F2020-6ED0-7AD6-9E97-98836ED968CD}" type="slidenum">
              <a:t>‹Nr.›</a:t>
            </a:fld>
          </a:p>
        </p:txBody>
      </p:sp>
    </p:spTree>
  </p:cSld>
  <p:clrMap bg1="lt1" tx1="dk1" bg2="lt2" tx2="dk2" accent1="accent1" accent2="accent2" accent3="accent3" accent4="accent4" accent5="accent5" accent6="accent6" hlink="hlink" folHlink="folHlink"/>
  <p:hf sldNum="0" hdr="0" ftr="0" dt="0"/>
  <p:notesStyle>
    <a:lvl1pPr marL="0" marR="0" indent="0" algn="l" defTabSz="449580">
      <a:lnSpc>
        <a:spcPct val="93000"/>
      </a:lnSpc>
      <a:spcBef>
        <a:spcPts val="0"/>
      </a:spcBef>
      <a:spcAft>
        <a:spcPts val="0"/>
      </a:spcAft>
      <a:buNone/>
      <a:tabLst/>
      <a:defRPr lang="en-gb" sz="1200" b="0" i="0" u="none" strike="noStrike" kern="1" spc="0" baseline="0">
        <a:solidFill>
          <a:srgbClr val="000000"/>
        </a:solidFill>
        <a:effectLst/>
        <a:latin typeface="Times New Roman" pitchFamily="1" charset="0"/>
        <a:ea typeface="Times New Roman" pitchFamily="1" charset="0"/>
        <a:cs typeface="Times New Roman" pitchFamily="1" charset="0"/>
      </a:defRPr>
    </a:lvl1pPr>
    <a:lvl2pPr marL="742950" marR="0" indent="-285750" algn="l" defTabSz="449580">
      <a:lnSpc>
        <a:spcPct val="93000"/>
      </a:lnSpc>
      <a:spcBef>
        <a:spcPts val="0"/>
      </a:spcBef>
      <a:spcAft>
        <a:spcPts val="0"/>
      </a:spcAft>
      <a:buNone/>
      <a:tabLst/>
      <a:defRPr lang="en-gb" sz="1200" b="0" i="0" u="none" strike="noStrike" kern="1" spc="0" baseline="0">
        <a:solidFill>
          <a:srgbClr val="000000"/>
        </a:solidFill>
        <a:effectLst/>
        <a:latin typeface="Times New Roman" pitchFamily="1" charset="0"/>
        <a:ea typeface="Times New Roman" pitchFamily="1" charset="0"/>
        <a:cs typeface="Times New Roman" pitchFamily="1" charset="0"/>
      </a:defRPr>
    </a:lvl2pPr>
    <a:lvl3pPr marL="1143000" marR="0" indent="-228600" algn="l" defTabSz="449580">
      <a:lnSpc>
        <a:spcPct val="93000"/>
      </a:lnSpc>
      <a:spcBef>
        <a:spcPts val="0"/>
      </a:spcBef>
      <a:spcAft>
        <a:spcPts val="0"/>
      </a:spcAft>
      <a:buNone/>
      <a:tabLst/>
      <a:defRPr lang="en-gb" sz="1200" b="0" i="0" u="none" strike="noStrike" kern="1" spc="0" baseline="0">
        <a:solidFill>
          <a:srgbClr val="000000"/>
        </a:solidFill>
        <a:effectLst/>
        <a:latin typeface="Times New Roman" pitchFamily="1" charset="0"/>
        <a:ea typeface="Times New Roman" pitchFamily="1" charset="0"/>
        <a:cs typeface="Times New Roman" pitchFamily="1" charset="0"/>
      </a:defRPr>
    </a:lvl3pPr>
    <a:lvl4pPr marL="1600200" marR="0" indent="-228600" algn="l" defTabSz="449580">
      <a:lnSpc>
        <a:spcPct val="93000"/>
      </a:lnSpc>
      <a:spcBef>
        <a:spcPts val="0"/>
      </a:spcBef>
      <a:spcAft>
        <a:spcPts val="0"/>
      </a:spcAft>
      <a:buNone/>
      <a:tabLst/>
      <a:defRPr lang="en-gb" sz="1200" b="0" i="0" u="none" strike="noStrike" kern="1" spc="0" baseline="0">
        <a:solidFill>
          <a:srgbClr val="000000"/>
        </a:solidFill>
        <a:effectLst/>
        <a:latin typeface="Times New Roman" pitchFamily="1" charset="0"/>
        <a:ea typeface="Times New Roman" pitchFamily="1" charset="0"/>
        <a:cs typeface="Times New Roman" pitchFamily="1" charset="0"/>
      </a:defRPr>
    </a:lvl4pPr>
    <a:lvl5pPr marL="2057400" marR="0" indent="-228600" algn="l" defTabSz="449580">
      <a:lnSpc>
        <a:spcPct val="93000"/>
      </a:lnSpc>
      <a:spcBef>
        <a:spcPts val="0"/>
      </a:spcBef>
      <a:spcAft>
        <a:spcPts val="0"/>
      </a:spcAft>
      <a:buNone/>
      <a:tabLst/>
      <a:defRPr lang="en-gb" sz="1200" b="0" i="0" u="none" strike="noStrike" kern="1" spc="0" baseline="0">
        <a:solidFill>
          <a:srgbClr val="000000"/>
        </a:solidFill>
        <a:effectLst/>
        <a:latin typeface="Times New Roman" pitchFamily="1" charset="0"/>
        <a:ea typeface="Times New Roman" pitchFamily="1" charset="0"/>
        <a:cs typeface="Times New Roman" pitchFamily="1" charset="0"/>
      </a:defRPr>
    </a:lvl5pPr>
  </p:notesStyle>
</p:notesMaster>
</file>

<file path=ppt/notesSlides/_rels/notesSlide1.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2D72-3CD0-7ADB-9E97-CA8E63D9689F}" type="slidenum">
              <a:t>1</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C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0.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OOdz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3FD9-97D0-7AC9-9E97-619C71D96834}" type="slidenum">
              <a:t>10</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nXNV0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L4cgc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1.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Q7zy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664A-04D0-7A90-9E97-F2C528D968A7}" type="slidenum">
              <a:t>11</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fA4qs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b2OOo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2.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hByw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57EA-A4D0-7AA1-9E97-52F419D96807}" type="slidenum">
              <a:t>12</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6rI7I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UAAAMAAAADBQAAEAAAAA=="/>
              </a:ext>
            </a:extLst>
          </p:cNvSpPr>
          <p:nvPr>
            <p:ph type="sldImg"/>
          </p:nvPr>
        </p:nvSpPr>
        <p:spPr>
          <a:xfrm>
            <a:off x="0" y="812800"/>
            <a:ext cx="1905" cy="190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B+tM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3.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kcPn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0AF2-BCD0-7AFC-9E97-4AA944D9681F}" type="slidenum">
              <a:t>13</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h5Cm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UAAAMAAAADBQAAEAAAAA=="/>
              </a:ext>
            </a:extLst>
          </p:cNvSpPr>
          <p:nvPr>
            <p:ph type="sldImg"/>
          </p:nvPr>
        </p:nvSpPr>
        <p:spPr>
          <a:xfrm>
            <a:off x="0" y="812800"/>
            <a:ext cx="1905" cy="190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R//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4.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vVdqU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6012-5CD0-7A96-9E97-AAC32ED968FF}" type="slidenum">
              <a:t>14</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Uwsb4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UAAAMAAAADBQAAEAAAAA=="/>
              </a:ext>
            </a:extLst>
          </p:cNvSpPr>
          <p:nvPr>
            <p:ph type="sldImg"/>
          </p:nvPr>
        </p:nvSpPr>
        <p:spPr>
          <a:xfrm>
            <a:off x="0" y="812800"/>
            <a:ext cx="1905" cy="190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YSHW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5.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oVLJg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58FF-B1D0-7AAE-9E97-47FB16D96812}" type="slidenum">
              <a:t>15</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JOhzg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UAAAMAAAADBQAAEAAAAA=="/>
              </a:ext>
            </a:extLst>
          </p:cNvSpPr>
          <p:nvPr>
            <p:ph type="sldImg"/>
          </p:nvPr>
        </p:nvSpPr>
        <p:spPr>
          <a:xfrm>
            <a:off x="0" y="812800"/>
            <a:ext cx="1905" cy="190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ZoJJM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6.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ckm5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36BF-F1D0-7AC0-9E97-079578D96852}" type="slidenum">
              <a:t>16</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C+uik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UAAAMAAAADBQAAEAAAAA=="/>
              </a:ext>
            </a:extLst>
          </p:cNvSpPr>
          <p:nvPr>
            <p:ph type="sldImg"/>
          </p:nvPr>
        </p:nvSpPr>
        <p:spPr>
          <a:xfrm>
            <a:off x="0" y="812800"/>
            <a:ext cx="1905" cy="190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2Idr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17.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KbAn1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702A-64D0-7A86-9E97-92D33ED968C7}" type="slidenum">
              <a:t>17</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sdC7k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UAAAMAAAADBQAAEAAAAA=="/>
              </a:ext>
            </a:extLst>
          </p:cNvSpPr>
          <p:nvPr>
            <p:ph type="sldImg"/>
          </p:nvPr>
        </p:nvSpPr>
        <p:spPr>
          <a:xfrm>
            <a:off x="0" y="812800"/>
            <a:ext cx="1905" cy="190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Xsj8g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2.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2795-DBD0-7AD1-9E97-2D8469D96878}" type="slidenum">
              <a:t>2</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3.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g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6A28-66D0-7A9C-9E97-90C924D968C5}" type="slidenum">
              <a:t>3</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C4lNo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4.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4CD6-98D0-7ABA-9E97-6EEF02D9683B}" type="slidenum">
              <a:t>4</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5.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03AB-E5D0-7AF5-9E97-13A04DD96846}" type="slidenum">
              <a:t>5</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6.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42E0-AED0-7AB4-9E97-58E10CD9680D}" type="slidenum">
              <a:t>6</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7.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59A1-EFD0-7AAF-9E97-19FA17D9684C}" type="slidenum">
              <a:t>7</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8.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6BD0-9ED0-7A9D-9E97-68C825D9683D}" type="slidenum">
              <a:t>8</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7MwI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r322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notesSlides/notesSlide9.xml><?xml version="1.0" encoding="utf-8"?>
<p:notes xmlns:p="http://schemas.openxmlformats.org/presentationml/2006/main" xmlns:r="http://schemas.openxmlformats.org/officeDocument/2006/relationships" xmlns:a="http://schemas.openxmlformats.org/drawing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6"/>
          <p:cNvSpPr>
            <a:spLocks noGrp="1" noChangeArrowheads="1"/>
            <a:extLst>
              <a:ext uri="smNativeData">
                <pr:smNativeData xmlns:pr="smNativeData" val="SMDATA_12_XOvPXhMAAAAlAAAAZAAAAA0AAAAAAAAAAAAAAAAAAAAAAAAAAAAAAAAC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z4lX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SGgAAez4AAH8uAADDQQAAEAAAAA=="/>
              </a:ext>
            </a:extLst>
          </p:cNvSpPr>
          <p:nvPr>
            <p:ph type="sldNum"/>
          </p:nvPr>
        </p:nvSpPr>
        <p:spPr>
          <a:xfrm>
            <a:off x="4278630" y="10156825"/>
            <a:ext cx="3279775" cy="533400"/>
          </a:xfrm>
          <a:prstGeom prst="rect">
            <a:avLst/>
          </a:prstGeom>
          <a:noFill/>
          <a:ln w="12700" cap="flat" cmpd="sng" algn="ctr">
            <a:noFill/>
            <a:prstDash val="solid"/>
            <a:headEnd type="none" w="med" len="med"/>
            <a:tailEnd type="none" w="med" len="med"/>
          </a:ln>
          <a:effectLst/>
        </p:spPr>
        <p:txBody>
          <a:bodyPr vert="horz" wrap="square" lIns="0" tIns="0" rIns="0" bIns="0" numCol="1" anchor="b">
            <a:prstTxWarp prst="textNoShape">
              <a:avLst/>
            </a:prstTxWarp>
          </a:bodyPr>
          <a:lstStyle/>
          <a:p>
            <a:pPr>
              <a:defRPr lang="en-us"/>
            </a:pPr>
            <a:fld id="{3D2F750D-43D0-7A83-9E97-B5D63BD968E0}" type="slidenum">
              <a:t>9</a:t>
            </a:fld>
          </a:p>
        </p:txBody>
      </p:sp>
      <p:sp>
        <p:nvSpPr>
          <p:cNvPr id="3" name="Rectangle 1"/>
          <p:cNvSpPr>
            <a:spLocks noGrp="1" noChangeArrowheads="1"/>
            <a:extLst>
              <a:ext uri="smNativeData">
                <pr:smNativeData xmlns:pr="smNativeData" val="SMDATA_12_XOvPXhMAAAAlAAAAZAAAAA0AAAAAkAAAAEgAAACQAAAASAAAAAAAAAAAAAAAAAAAAAEAAABQAAAAAAAAAAAA4D8AAAAAAADgPwAAAAAAAOA/AAAAAAAA4D8AAAAAAADgPwAAAAAAAOA/AAAAAAAA4D8AAAAAAADgPwAAAAAAAOA/AAAAAAAA4D8CAAAAjAAAAAEAAAAAAAAA////AP///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5l3Yc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PBgAAAAUAALAnAACpHQAAEAAAAA=="/>
              </a:ext>
            </a:extLst>
          </p:cNvSpPr>
          <p:nvPr>
            <p:ph type="sldImg"/>
          </p:nvPr>
        </p:nvSpPr>
        <p:spPr>
          <a:xfrm>
            <a:off x="1106805" y="812800"/>
            <a:ext cx="5344795" cy="4008755"/>
          </a:xfrm>
          <a:prstGeom prst="rect">
            <a:avLst/>
          </a:prstGeom>
          <a:solidFill>
            <a:srgbClr val="FFFFFF"/>
          </a:solidFill>
          <a:ln w="9525" cap="flat" cmpd="sng" algn="ctr">
            <a:solidFill>
              <a:srgbClr val="000000"/>
            </a:solidFill>
            <a:prstDash val="solid"/>
            <a:headEnd type="none" w="med" len="med"/>
            <a:tailEnd type="none" w="med" len="med"/>
          </a:ln>
          <a:effectLst/>
        </p:spPr>
        <p:txBody>
          <a:bodyPr vert="horz" wrap="square" lIns="91440" tIns="45720" rIns="91440" bIns="45720" numCol="1" anchor="t">
            <a:prstTxWarp prst="textNoShape">
              <a:avLst/>
            </a:prstTxWarp>
          </a:bodyPr>
          <a:lstStyle/>
          <a:p>
            <a:pPr>
              <a:defRPr/>
            </a:pPr>
          </a:p>
        </p:txBody>
      </p:sp>
      <p:sp>
        <p:nvSpPr>
          <p:cNvPr id="4" name="Rectangle 2"/>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4zT5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Ph8AANspAADXPAAAEAAAAA=="/>
              </a:ext>
            </a:extLst>
          </p:cNvSpPr>
          <p:nvPr>
            <p:ph type="body" idx="1"/>
          </p:nvPr>
        </p:nvSpPr>
        <p:spPr>
          <a:xfrm>
            <a:off x="755650" y="5078730"/>
            <a:ext cx="6048375" cy="4811395"/>
          </a:xfrm>
          <a:prstGeom prst="rect">
            <a:avLst/>
          </a:prstGeom>
          <a:noFill/>
          <a:ln w="12700" cap="flat" cmpd="sng" algn="ctr">
            <a:noFill/>
            <a:prstDash val="solid"/>
            <a:headEnd type="none" w="med" len="med"/>
            <a:tailEnd type="none" w="med" len="med"/>
          </a:ln>
          <a:effectLst/>
        </p:spPr>
        <p:txBody>
          <a:bodyPr vert="horz" wrap="none" lIns="0" tIns="0" rIns="0" bIns="0" numCol="1" anchor="ctr">
            <a:prstTxWarp prst="textNoShape">
              <a:avLst/>
            </a:prstTxWarp>
          </a:bodyPr>
          <a:lstStyle/>
          <a:p>
            <a:pPr>
              <a:defRPr lang="en-gb"/>
            </a:pPr>
          </a:p>
        </p:txBody>
      </p:sp>
    </p:spTree>
  </p:cSld>
  <p:clrMapOvr>
    <a:masterClrMapping/>
  </p:clrMapOvr>
</p:notes>
</file>

<file path=ppt/slideLayouts/_rels/slideLayout1.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p="http://schemas.openxmlformats.org/presentationml/2006/main" xmlns:r="http://schemas.openxmlformats.org/officeDocument/2006/relationships" xmlns:a="http://schemas.openxmlformats.org/drawingml/2006/main" type="title" preserve="1">
  <p:cSld name="Titelfolie">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godC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dg4AAFw5AADbFwAAEAAAAA=="/>
              </a:ext>
            </a:extLst>
          </p:cNvSpPr>
          <p:nvPr>
            <p:ph type="ctrTitle"/>
          </p:nvPr>
        </p:nvSpPr>
        <p:spPr>
          <a:xfrm>
            <a:off x="755650" y="2350770"/>
            <a:ext cx="8568690" cy="15271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Folienuntertitel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Q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NCQAAUhoAALU0AABFJgAAEAAAAA=="/>
              </a:ext>
            </a:extLst>
          </p:cNvSpPr>
          <p:nvPr>
            <p:ph type="subTitle" idx="1"/>
          </p:nvPr>
        </p:nvSpPr>
        <p:spPr>
          <a:xfrm>
            <a:off x="1511935" y="4278630"/>
            <a:ext cx="7056120" cy="194246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lvl1pPr marL="0" marR="0" indent="0" algn="ctr" defTabSz="449580">
              <a:lnSpc>
                <a:spcPct val="93000"/>
              </a:lnSpc>
              <a:spcBef>
                <a:spcPts val="0"/>
              </a:spcBef>
              <a:spcAft>
                <a:spcPts val="1425"/>
              </a:spcAft>
              <a:buNone/>
              <a:tabLst/>
              <a:defRPr lang="en-gb" sz="2400" b="0" i="0" u="none" strike="noStrike" kern="1" spc="0" baseline="0">
                <a:solidFill>
                  <a:srgbClr val="000000"/>
                </a:solidFill>
                <a:effectLst/>
                <a:latin typeface="Arial" pitchFamily="2" charset="0"/>
                <a:ea typeface="Arial" pitchFamily="2" charset="0"/>
                <a:cs typeface="Arial Unicode MS" pitchFamily="0" charset="0"/>
              </a:defRPr>
            </a:lvl1pPr>
            <a:lvl2pPr marL="457200" marR="0" indent="0" algn="ctr" defTabSz="449580">
              <a:lnSpc>
                <a:spcPct val="93000"/>
              </a:lnSpc>
              <a:spcBef>
                <a:spcPts val="0"/>
              </a:spcBef>
              <a:spcAft>
                <a:spcPts val="1135"/>
              </a:spcAft>
              <a:buNone/>
              <a:tabLst/>
              <a:defRPr lang="en-gb" sz="2000" b="0" i="0" u="none" strike="noStrike" kern="1" spc="0" baseline="0">
                <a:solidFill>
                  <a:srgbClr val="000000"/>
                </a:solidFill>
                <a:effectLst/>
                <a:latin typeface="Arial" pitchFamily="2" charset="0"/>
                <a:ea typeface="Arial" pitchFamily="2" charset="0"/>
                <a:cs typeface="Arial Unicode MS" pitchFamily="0" charset="0"/>
              </a:defRPr>
            </a:lvl2pPr>
            <a:lvl3pPr marL="914400" marR="0" indent="0" algn="ctr" defTabSz="449580">
              <a:lnSpc>
                <a:spcPct val="93000"/>
              </a:lnSpc>
              <a:spcBef>
                <a:spcPts val="0"/>
              </a:spcBef>
              <a:spcAft>
                <a:spcPts val="850"/>
              </a:spcAft>
              <a:buNone/>
              <a:tabLst/>
              <a:defRPr lang="en-gb" sz="1800" b="0" i="0" u="none" strike="noStrike" kern="1" spc="0" baseline="0">
                <a:solidFill>
                  <a:srgbClr val="000000"/>
                </a:solidFill>
                <a:effectLst/>
                <a:latin typeface="Arial" pitchFamily="2" charset="0"/>
                <a:ea typeface="Arial" pitchFamily="2" charset="0"/>
                <a:cs typeface="Arial Unicode MS" pitchFamily="0" charset="0"/>
              </a:defRPr>
            </a:lvl3pPr>
            <a:lvl4pPr marL="1371600" marR="0" indent="0" algn="ctr" defTabSz="449580">
              <a:lnSpc>
                <a:spcPct val="93000"/>
              </a:lnSpc>
              <a:spcBef>
                <a:spcPts val="0"/>
              </a:spcBef>
              <a:spcAft>
                <a:spcPts val="575"/>
              </a:spcAft>
              <a:buNone/>
              <a:tabLst/>
              <a:defRPr lang="en-gb" sz="1600" b="0" i="0" u="none" strike="noStrike" kern="1" spc="0" baseline="0">
                <a:solidFill>
                  <a:srgbClr val="000000"/>
                </a:solidFill>
                <a:effectLst/>
                <a:latin typeface="Arial" pitchFamily="2" charset="0"/>
                <a:ea typeface="Arial" pitchFamily="2" charset="0"/>
                <a:cs typeface="Arial Unicode MS" pitchFamily="0" charset="0"/>
              </a:defRPr>
            </a:lvl4pPr>
            <a:lvl5pPr marL="1828800" marR="0" indent="0" algn="ctr" defTabSz="449580">
              <a:lnSpc>
                <a:spcPct val="93000"/>
              </a:lnSpc>
              <a:spcBef>
                <a:spcPts val="0"/>
              </a:spcBef>
              <a:spcAft>
                <a:spcPts val="285"/>
              </a:spcAft>
              <a:buNone/>
              <a:tabLst/>
              <a:defRPr lang="en-gb" sz="1600" b="0" i="0" u="none" strike="noStrike" kern="1" spc="0" baseline="0">
                <a:solidFill>
                  <a:srgbClr val="000000"/>
                </a:solidFill>
                <a:effectLst/>
                <a:latin typeface="Arial" pitchFamily="2" charset="0"/>
                <a:ea typeface="Arial" pitchFamily="2" charset="0"/>
                <a:cs typeface="Arial Unicode MS" pitchFamily="0" charset="0"/>
              </a:defRPr>
            </a:lvl5pPr>
          </a:lstStyle>
          <a:p>
            <a:pPr>
              <a:defRPr/>
            </a:pPr>
          </a:p>
        </p:txBody>
      </p:sp>
      <p:sp>
        <p:nvSpPr>
          <p:cNvPr id="4"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0E1B-55D0-7AF8-9E97-A3AD40D968F6}" type="slidenum">
              <a:t/>
            </a:fld>
          </a:p>
        </p:txBody>
      </p:sp>
      <p:sp>
        <p:nvSpPr>
          <p:cNvPr id="5"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NE8yw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6"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FJBDs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10.xml><?xml version="1.0" encoding="utf-8"?>
<p:sldLayout xmlns:p="http://schemas.openxmlformats.org/presentationml/2006/main" xmlns:r="http://schemas.openxmlformats.org/officeDocument/2006/relationships" xmlns:a="http://schemas.openxmlformats.org/drawingml/2006/main" type="twoObjAndObj" preserve="1">
  <p:cSld name="Titel und zwei Spalten, linke Spalt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AzGQAAEAAAAA=="/>
              </a:ext>
            </a:extLst>
          </p:cNvSpPr>
          <p:nvPr>
            <p:ph type="obj" sz="quarter" idx="1"/>
          </p:nvPr>
        </p:nvSpPr>
        <p:spPr>
          <a:xfrm>
            <a:off x="50355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PkdAACQKQAAEAAAAA=="/>
              </a:ext>
            </a:extLst>
          </p:cNvSpPr>
          <p:nvPr>
            <p:ph type="obj" sz="quarter" idx="2"/>
          </p:nvPr>
        </p:nvSpPr>
        <p:spPr>
          <a:xfrm>
            <a:off x="50355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CQKQAAEAAAAA=="/>
              </a:ext>
            </a:extLst>
          </p:cNvSpPr>
          <p:nvPr>
            <p:ph type="obj" sz="half" idx="3"/>
          </p:nvPr>
        </p:nvSpPr>
        <p:spPr>
          <a:xfrm>
            <a:off x="520382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6"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18B9-F7D0-7AEE-9E97-01BB56D96854}" type="slidenum">
              <a:t/>
            </a:fld>
          </a:p>
        </p:txBody>
      </p:sp>
      <p:sp>
        <p:nvSpPr>
          <p:cNvPr id="7"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8"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11.xml><?xml version="1.0" encoding="utf-8"?>
<p:sldLayout xmlns:p="http://schemas.openxmlformats.org/presentationml/2006/main" xmlns:r="http://schemas.openxmlformats.org/officeDocument/2006/relationships" xmlns:a="http://schemas.openxmlformats.org/drawingml/2006/main" type="twoTxTwoObj" preserve="1">
  <p:cSld name="Titel und zwei Zeilen, untere Zeil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AzGQAAEAAAAA=="/>
              </a:ext>
            </a:extLst>
          </p:cNvSpPr>
          <p:nvPr>
            <p:ph type="obj" sz="half" idx="1"/>
          </p:nvPr>
        </p:nvSpPr>
        <p:spPr>
          <a:xfrm>
            <a:off x="503555" y="1768475"/>
            <a:ext cx="906907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PkdAACQKQAAEAAAAA=="/>
              </a:ext>
            </a:extLst>
          </p:cNvSpPr>
          <p:nvPr>
            <p:ph type="obj" sz="quarter" idx="2"/>
          </p:nvPr>
        </p:nvSpPr>
        <p:spPr>
          <a:xfrm>
            <a:off x="50355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PRsAAOM6AACQKQAAEAAAAA=="/>
              </a:ext>
            </a:extLst>
          </p:cNvSpPr>
          <p:nvPr>
            <p:ph type="obj" sz="quarter" idx="3"/>
          </p:nvPr>
        </p:nvSpPr>
        <p:spPr>
          <a:xfrm>
            <a:off x="520382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6"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4D30-7ED0-7ABB-9E97-88EE03D968DD}" type="slidenum">
              <a:t/>
            </a:fld>
          </a:p>
        </p:txBody>
      </p:sp>
      <p:sp>
        <p:nvSpPr>
          <p:cNvPr id="7"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8"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12.xml><?xml version="1.0" encoding="utf-8"?>
<p:sldLayout xmlns:p="http://schemas.openxmlformats.org/presentationml/2006/main" xmlns:r="http://schemas.openxmlformats.org/officeDocument/2006/relationships" xmlns:a="http://schemas.openxmlformats.org/drawingml/2006/main" type="twoObjOverTx" preserve="1">
  <p:cSld name="Titel und zwei Zeilen, obere Zeil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EAQ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YAQ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AzGQAAEAAAAA=="/>
              </a:ext>
            </a:extLst>
          </p:cNvSpPr>
          <p:nvPr>
            <p:ph type="obj" sz="quarter" idx="1"/>
          </p:nvPr>
        </p:nvSpPr>
        <p:spPr>
          <a:xfrm>
            <a:off x="50355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AzGQAAEAAAAA=="/>
              </a:ext>
            </a:extLst>
          </p:cNvSpPr>
          <p:nvPr>
            <p:ph type="obj" sz="quarter" idx="2"/>
          </p:nvPr>
        </p:nvSpPr>
        <p:spPr>
          <a:xfrm>
            <a:off x="520382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OM6AACQKQAAEAAAAA=="/>
              </a:ext>
            </a:extLst>
          </p:cNvSpPr>
          <p:nvPr>
            <p:ph type="obj" sz="half" idx="3"/>
          </p:nvPr>
        </p:nvSpPr>
        <p:spPr>
          <a:xfrm>
            <a:off x="503555" y="4427855"/>
            <a:ext cx="906907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6"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7649-07D0-7A80-9E97-F1D538D968A4}" type="slidenum">
              <a:t/>
            </a:fld>
          </a:p>
        </p:txBody>
      </p:sp>
      <p:sp>
        <p:nvSpPr>
          <p:cNvPr id="7"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8"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13.xml><?xml version="1.0" encoding="utf-8"?>
<p:sldLayout xmlns:p="http://schemas.openxmlformats.org/presentationml/2006/main" xmlns:r="http://schemas.openxmlformats.org/officeDocument/2006/relationships" xmlns:a="http://schemas.openxmlformats.org/drawingml/2006/main" type="title" preserve="1">
  <p:cSld name="Titelfolie">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mBAAAdg4AAFw5AADbFwAAEAAAAA=="/>
              </a:ext>
            </a:extLst>
          </p:cNvSpPr>
          <p:nvPr>
            <p:ph type="ctrTitle"/>
          </p:nvPr>
        </p:nvSpPr>
        <p:spPr>
          <a:xfrm>
            <a:off x="755650" y="2350770"/>
            <a:ext cx="8568690" cy="15271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Folienuntertitel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NCQAAUhoAALU0AABFJgAAEAAAAA=="/>
              </a:ext>
            </a:extLst>
          </p:cNvSpPr>
          <p:nvPr>
            <p:ph type="subTitle" idx="1"/>
          </p:nvPr>
        </p:nvSpPr>
        <p:spPr>
          <a:xfrm>
            <a:off x="1511935" y="4278630"/>
            <a:ext cx="7056120" cy="194246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lvl1pPr marL="0" marR="0" indent="0" algn="ctr" defTabSz="449580">
              <a:lnSpc>
                <a:spcPct val="93000"/>
              </a:lnSpc>
              <a:spcBef>
                <a:spcPts val="0"/>
              </a:spcBef>
              <a:spcAft>
                <a:spcPts val="1410"/>
              </a:spcAft>
              <a:buNone/>
              <a:tabLst/>
              <a:defRPr lang="en-gb" sz="2400" b="0" i="0" u="none" strike="noStrike" kern="1" spc="0" baseline="0">
                <a:solidFill>
                  <a:srgbClr val="000000"/>
                </a:solidFill>
                <a:effectLst/>
                <a:latin typeface="Arial" pitchFamily="2" charset="0"/>
                <a:ea typeface="Microsoft YaHei" pitchFamily="2" charset="0"/>
                <a:cs typeface="Arial" pitchFamily="2" charset="0"/>
              </a:defRPr>
            </a:lvl1pPr>
            <a:lvl2pPr marL="457200" marR="0" indent="0" algn="ctr" defTabSz="449580">
              <a:lnSpc>
                <a:spcPct val="93000"/>
              </a:lnSpc>
              <a:spcBef>
                <a:spcPts val="0"/>
              </a:spcBef>
              <a:spcAft>
                <a:spcPts val="1135"/>
              </a:spcAft>
              <a:buNone/>
              <a:tabLst/>
              <a:defRPr lang="en-gb" sz="2000" b="0" i="0" u="none" strike="noStrike" kern="1" spc="0" baseline="0">
                <a:solidFill>
                  <a:srgbClr val="000000"/>
                </a:solidFill>
                <a:effectLst/>
                <a:latin typeface="Arial" pitchFamily="2" charset="0"/>
                <a:ea typeface="Microsoft YaHei" pitchFamily="2" charset="0"/>
                <a:cs typeface="Arial Unicode MS" pitchFamily="0" charset="0"/>
              </a:defRPr>
            </a:lvl2pPr>
            <a:lvl3pPr marL="914400" marR="0" indent="0" algn="ctr" defTabSz="449580">
              <a:lnSpc>
                <a:spcPct val="93000"/>
              </a:lnSpc>
              <a:spcBef>
                <a:spcPts val="0"/>
              </a:spcBef>
              <a:spcAft>
                <a:spcPts val="850"/>
              </a:spcAft>
              <a:buNone/>
              <a:tabLst/>
              <a:defRPr lang="en-gb" sz="1800" b="0" i="0" u="none" strike="noStrike" kern="1" spc="0" baseline="0">
                <a:solidFill>
                  <a:srgbClr val="000000"/>
                </a:solidFill>
                <a:effectLst/>
                <a:latin typeface="Arial" pitchFamily="2" charset="0"/>
                <a:ea typeface="Microsoft YaHei" pitchFamily="2" charset="0"/>
                <a:cs typeface="Arial Unicode MS" pitchFamily="0" charset="0"/>
              </a:defRPr>
            </a:lvl3pPr>
            <a:lvl4pPr marL="1371600" marR="0" indent="0" algn="ctr" defTabSz="449580">
              <a:lnSpc>
                <a:spcPct val="93000"/>
              </a:lnSpc>
              <a:spcBef>
                <a:spcPts val="0"/>
              </a:spcBef>
              <a:spcAft>
                <a:spcPts val="575"/>
              </a:spcAft>
              <a:buNone/>
              <a:tabLst/>
              <a:defRPr lang="en-gb" sz="1600" b="0" i="0" u="none" strike="noStrike" kern="1" spc="0" baseline="0">
                <a:solidFill>
                  <a:srgbClr val="000000"/>
                </a:solidFill>
                <a:effectLst/>
                <a:latin typeface="Arial" pitchFamily="2" charset="0"/>
                <a:ea typeface="Microsoft YaHei" pitchFamily="2" charset="0"/>
                <a:cs typeface="Arial Unicode MS" pitchFamily="0" charset="0"/>
              </a:defRPr>
            </a:lvl4pPr>
            <a:lvl5pPr marL="1828800" marR="0" indent="0" algn="ctr" defTabSz="449580">
              <a:lnSpc>
                <a:spcPct val="93000"/>
              </a:lnSpc>
              <a:spcBef>
                <a:spcPts val="0"/>
              </a:spcBef>
              <a:spcAft>
                <a:spcPts val="285"/>
              </a:spcAft>
              <a:buNone/>
              <a:tabLst/>
              <a:defRPr lang="en-gb" sz="1600" b="0" i="0" u="none" strike="noStrike" kern="1" spc="0" baseline="0">
                <a:solidFill>
                  <a:srgbClr val="000000"/>
                </a:solidFill>
                <a:effectLst/>
                <a:latin typeface="Arial" pitchFamily="2" charset="0"/>
                <a:ea typeface="Microsoft YaHei" pitchFamily="2" charset="0"/>
                <a:cs typeface="Arial Unicode MS" pitchFamily="0" charset="0"/>
              </a:defRPr>
            </a:lvl5pPr>
          </a:lstStyle>
          <a:p>
            <a:pPr>
              <a:defRPr/>
            </a:pPr>
          </a:p>
        </p:txBody>
      </p:sp>
    </p:spTree>
  </p:cSld>
  <p:clrMapOvr>
    <a:masterClrMapping/>
  </p:clrMapOvr>
</p:sldLayout>
</file>

<file path=ppt/slideLayouts/slideLayout14.xml><?xml version="1.0" encoding="utf-8"?>
<p:sldLayout xmlns:p="http://schemas.openxmlformats.org/presentationml/2006/main" xmlns:r="http://schemas.openxmlformats.org/officeDocument/2006/relationships" xmlns:a="http://schemas.openxmlformats.org/drawingml/2006/main" type="obj" preserve="1">
  <p:cSld name="Titel und Inha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CQKQAAEAAAAA=="/>
              </a:ext>
            </a:extLst>
          </p:cNvSpPr>
          <p:nvPr>
            <p:ph type="obj" idx="1"/>
          </p:nvPr>
        </p:nvSpPr>
        <p:spPr>
          <a:xfrm>
            <a:off x="503555" y="1768475"/>
            <a:ext cx="906907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a:defRPr/>
            </a:pPr>
          </a:p>
        </p:txBody>
      </p:sp>
    </p:spTree>
  </p:cSld>
  <p:clrMapOvr>
    <a:masterClrMapping/>
  </p:clrMapOvr>
</p:sldLayout>
</file>

<file path=ppt/slideLayouts/slideLayout15.xml><?xml version="1.0" encoding="utf-8"?>
<p:sldLayout xmlns:p="http://schemas.openxmlformats.org/presentationml/2006/main" xmlns:r="http://schemas.openxmlformats.org/officeDocument/2006/relationships" xmlns:a="http://schemas.openxmlformats.org/drawingml/2006/main" type="twoObj" preserve="1">
  <p:cSld name="Titel und zwei Spalten">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CQKQAAEAAAAA=="/>
              </a:ext>
            </a:extLst>
          </p:cNvSpPr>
          <p:nvPr>
            <p:ph type="obj" sz="half" idx="1"/>
          </p:nvPr>
        </p:nvSpPr>
        <p:spPr>
          <a:xfrm>
            <a:off x="50355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CQKQAAEAAAAA=="/>
              </a:ext>
            </a:extLst>
          </p:cNvSpPr>
          <p:nvPr>
            <p:ph type="obj" sz="half" idx="2"/>
          </p:nvPr>
        </p:nvSpPr>
        <p:spPr>
          <a:xfrm>
            <a:off x="520382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Tree>
  </p:cSld>
  <p:clrMapOvr>
    <a:masterClrMapping/>
  </p:clrMapOvr>
</p:sldLayout>
</file>

<file path=ppt/slideLayouts/slideLayout16.xml><?xml version="1.0" encoding="utf-8"?>
<p:sldLayout xmlns:p="http://schemas.openxmlformats.org/presentationml/2006/main" xmlns:r="http://schemas.openxmlformats.org/officeDocument/2006/relationships" xmlns:a="http://schemas.openxmlformats.org/drawingml/2006/main" type="titleOnly" preserve="1">
  <p:cSld name="Nur Titel">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Tree>
  </p:cSld>
  <p:clrMapOvr>
    <a:masterClrMapping/>
  </p:clrMapOvr>
</p:sldLayout>
</file>

<file path=ppt/slideLayouts/slideLayout17.xml><?xml version="1.0" encoding="utf-8"?>
<p:sldLayout xmlns:p="http://schemas.openxmlformats.org/presentationml/2006/main" xmlns:r="http://schemas.openxmlformats.org/officeDocument/2006/relationships" xmlns:a="http://schemas.openxmlformats.org/drawingml/2006/main" type="blank" preserve="1">
  <p:cSld name="Leere Folie">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p="http://schemas.openxmlformats.org/presentationml/2006/main" xmlns:r="http://schemas.openxmlformats.org/officeDocument/2006/relationships" xmlns:a="http://schemas.openxmlformats.org/drawingml/2006/main" type="objOnly" preserve="1">
  <p:cSld name="Nur Inhalt">
    <p:spTree>
      <p:nvGrpSpPr>
        <p:cNvPr id="1" name=""/>
        <p:cNvGrpSpPr/>
        <p:nvPr/>
      </p:nvGrpSpPr>
      <p:grpSpPr>
        <a:xfrm>
          <a:off x="0" y="0"/>
          <a:ext cx="0" cy="0"/>
          <a:chOff x="0" y="0"/>
          <a:chExt cx="0" cy="0"/>
        </a:xfrm>
      </p:grpSpPr>
      <p:sp>
        <p:nvSpPr>
          <p:cNvPr id="2"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QKQAAEAAAAA=="/>
              </a:ext>
            </a:extLst>
          </p:cNvSpPr>
          <p:nvPr>
            <p:ph type="obj"/>
          </p:nvPr>
        </p:nvSpPr>
        <p:spPr>
          <a:xfrm>
            <a:off x="503555" y="301625"/>
            <a:ext cx="9069070" cy="645477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a:defRPr/>
            </a:pPr>
          </a:p>
        </p:txBody>
      </p:sp>
    </p:spTree>
  </p:cSld>
  <p:clrMapOvr>
    <a:masterClrMapping/>
  </p:clrMapOvr>
</p:sldLayout>
</file>

<file path=ppt/slideLayouts/slideLayout19.xml><?xml version="1.0" encoding="utf-8"?>
<p:sldLayout xmlns:p="http://schemas.openxmlformats.org/presentationml/2006/main" xmlns:r="http://schemas.openxmlformats.org/officeDocument/2006/relationships" xmlns:a="http://schemas.openxmlformats.org/drawingml/2006/main" type="objOverTx" preserve="1">
  <p:cSld name="Titel und zwei Zeilen">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AzGQAAEAAAAA=="/>
              </a:ext>
            </a:extLst>
          </p:cNvSpPr>
          <p:nvPr>
            <p:ph type="obj" sz="half" idx="1"/>
          </p:nvPr>
        </p:nvSpPr>
        <p:spPr>
          <a:xfrm>
            <a:off x="503555" y="1768475"/>
            <a:ext cx="906907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OM6AACQKQAAEAAAAA=="/>
              </a:ext>
            </a:extLst>
          </p:cNvSpPr>
          <p:nvPr>
            <p:ph type="obj" sz="half" idx="2"/>
          </p:nvPr>
        </p:nvSpPr>
        <p:spPr>
          <a:xfrm>
            <a:off x="503555" y="4427855"/>
            <a:ext cx="906907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Tree>
  </p:cSld>
  <p:clrMapOvr>
    <a:masterClrMapping/>
  </p:clrMapOvr>
</p:sldLayout>
</file>

<file path=ppt/slideLayouts/slideLayout2.xml><?xml version="1.0" encoding="utf-8"?>
<p:sldLayout xmlns:p="http://schemas.openxmlformats.org/presentationml/2006/main" xmlns:r="http://schemas.openxmlformats.org/officeDocument/2006/relationships" xmlns:a="http://schemas.openxmlformats.org/drawingml/2006/main" type="obj" preserve="1">
  <p:cSld name="Titel und Inha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K8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Q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CQKQAAEAAAAA=="/>
              </a:ext>
            </a:extLst>
          </p:cNvSpPr>
          <p:nvPr>
            <p:ph type="obj" idx="1"/>
          </p:nvPr>
        </p:nvSpPr>
        <p:spPr>
          <a:xfrm>
            <a:off x="503555" y="1768475"/>
            <a:ext cx="906907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a:defRPr/>
            </a:pPr>
          </a:p>
        </p:txBody>
      </p:sp>
      <p:sp>
        <p:nvSpPr>
          <p:cNvPr id="4"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K8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1D04-4AD0-7AEB-9E97-BCBE53D968E9}" type="slidenum">
              <a:t/>
            </a:fld>
          </a:p>
        </p:txBody>
      </p:sp>
      <p:sp>
        <p:nvSpPr>
          <p:cNvPr id="5"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Zb3I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6"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SM3e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20.xml><?xml version="1.0" encoding="utf-8"?>
<p:sldLayout xmlns:p="http://schemas.openxmlformats.org/presentationml/2006/main" xmlns:r="http://schemas.openxmlformats.org/officeDocument/2006/relationships" xmlns:a="http://schemas.openxmlformats.org/drawingml/2006/main" type="fourObj" preserve="1">
  <p:cSld name="Titel und vier Inhalte">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AzGQAAEAAAAA=="/>
              </a:ext>
            </a:extLst>
          </p:cNvSpPr>
          <p:nvPr>
            <p:ph type="obj" sz="quarter" idx="1"/>
          </p:nvPr>
        </p:nvSpPr>
        <p:spPr>
          <a:xfrm>
            <a:off x="50355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AzGQAAEAAAAA=="/>
              </a:ext>
            </a:extLst>
          </p:cNvSpPr>
          <p:nvPr>
            <p:ph type="obj" sz="quarter" idx="2"/>
          </p:nvPr>
        </p:nvSpPr>
        <p:spPr>
          <a:xfrm>
            <a:off x="520382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4"/>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PkdAACQKQAAEAAAAA=="/>
              </a:ext>
            </a:extLst>
          </p:cNvSpPr>
          <p:nvPr>
            <p:ph type="obj" sz="quarter" idx="3"/>
          </p:nvPr>
        </p:nvSpPr>
        <p:spPr>
          <a:xfrm>
            <a:off x="50355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6"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PRsAAOM6AACQKQAAEAAAAA=="/>
              </a:ext>
            </a:extLst>
          </p:cNvSpPr>
          <p:nvPr>
            <p:ph type="obj" sz="quarter" idx="4"/>
          </p:nvPr>
        </p:nvSpPr>
        <p:spPr>
          <a:xfrm>
            <a:off x="520382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Tree>
  </p:cSld>
  <p:clrMapOvr>
    <a:masterClrMapping/>
  </p:clrMapOvr>
</p:sldLayout>
</file>

<file path=ppt/slideLayouts/slideLayout21.xml><?xml version="1.0" encoding="utf-8"?>
<p:sldLayout xmlns:p="http://schemas.openxmlformats.org/presentationml/2006/main" xmlns:r="http://schemas.openxmlformats.org/officeDocument/2006/relationships" xmlns:a="http://schemas.openxmlformats.org/drawingml/2006/main" type="objAndTwoObj" preserve="1">
  <p:cSld name="Titel und zwei Spalten, rechte Spalt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CQKQAAEAAAAA=="/>
              </a:ext>
            </a:extLst>
          </p:cNvSpPr>
          <p:nvPr>
            <p:ph type="obj" sz="half" idx="1"/>
          </p:nvPr>
        </p:nvSpPr>
        <p:spPr>
          <a:xfrm>
            <a:off x="50355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AzGQAAEAAAAA=="/>
              </a:ext>
            </a:extLst>
          </p:cNvSpPr>
          <p:nvPr>
            <p:ph type="obj" sz="quarter" idx="2"/>
          </p:nvPr>
        </p:nvSpPr>
        <p:spPr>
          <a:xfrm>
            <a:off x="520382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PRsAAOM6AACQKQAAEAAAAA=="/>
              </a:ext>
            </a:extLst>
          </p:cNvSpPr>
          <p:nvPr>
            <p:ph type="obj" sz="quarter" idx="3"/>
          </p:nvPr>
        </p:nvSpPr>
        <p:spPr>
          <a:xfrm>
            <a:off x="520382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Tree>
  </p:cSld>
  <p:clrMapOvr>
    <a:masterClrMapping/>
  </p:clrMapOvr>
</p:sldLayout>
</file>

<file path=ppt/slideLayouts/slideLayout22.xml><?xml version="1.0" encoding="utf-8"?>
<p:sldLayout xmlns:p="http://schemas.openxmlformats.org/presentationml/2006/main" xmlns:r="http://schemas.openxmlformats.org/officeDocument/2006/relationships" xmlns:a="http://schemas.openxmlformats.org/drawingml/2006/main" type="twoObjAndObj" preserve="1">
  <p:cSld name="Titel und zwei Spalten, linke Spalt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AzGQAAEAAAAA=="/>
              </a:ext>
            </a:extLst>
          </p:cNvSpPr>
          <p:nvPr>
            <p:ph type="obj" sz="quarter" idx="1"/>
          </p:nvPr>
        </p:nvSpPr>
        <p:spPr>
          <a:xfrm>
            <a:off x="50355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PkdAACQKQAAEAAAAA=="/>
              </a:ext>
            </a:extLst>
          </p:cNvSpPr>
          <p:nvPr>
            <p:ph type="obj" sz="quarter" idx="2"/>
          </p:nvPr>
        </p:nvSpPr>
        <p:spPr>
          <a:xfrm>
            <a:off x="50355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CQKQAAEAAAAA=="/>
              </a:ext>
            </a:extLst>
          </p:cNvSpPr>
          <p:nvPr>
            <p:ph type="obj" sz="half" idx="3"/>
          </p:nvPr>
        </p:nvSpPr>
        <p:spPr>
          <a:xfrm>
            <a:off x="520382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Tree>
  </p:cSld>
  <p:clrMapOvr>
    <a:masterClrMapping/>
  </p:clrMapOvr>
</p:sldLayout>
</file>

<file path=ppt/slideLayouts/slideLayout23.xml><?xml version="1.0" encoding="utf-8"?>
<p:sldLayout xmlns:p="http://schemas.openxmlformats.org/presentationml/2006/main" xmlns:r="http://schemas.openxmlformats.org/officeDocument/2006/relationships" xmlns:a="http://schemas.openxmlformats.org/drawingml/2006/main" type="twoTxTwoObj" preserve="1">
  <p:cSld name="Titel und zwei Zeilen, untere Zeil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AzGQAAEAAAAA=="/>
              </a:ext>
            </a:extLst>
          </p:cNvSpPr>
          <p:nvPr>
            <p:ph type="obj" sz="half" idx="1"/>
          </p:nvPr>
        </p:nvSpPr>
        <p:spPr>
          <a:xfrm>
            <a:off x="503555" y="1768475"/>
            <a:ext cx="906907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PkdAACQKQAAEAAAAA=="/>
              </a:ext>
            </a:extLst>
          </p:cNvSpPr>
          <p:nvPr>
            <p:ph type="obj" sz="quarter" idx="2"/>
          </p:nvPr>
        </p:nvSpPr>
        <p:spPr>
          <a:xfrm>
            <a:off x="50355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PRsAAOM6AACQKQAAEAAAAA=="/>
              </a:ext>
            </a:extLst>
          </p:cNvSpPr>
          <p:nvPr>
            <p:ph type="obj" sz="quarter" idx="3"/>
          </p:nvPr>
        </p:nvSpPr>
        <p:spPr>
          <a:xfrm>
            <a:off x="520382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Tree>
  </p:cSld>
  <p:clrMapOvr>
    <a:masterClrMapping/>
  </p:clrMapOvr>
</p:sldLayout>
</file>

<file path=ppt/slideLayouts/slideLayout24.xml><?xml version="1.0" encoding="utf-8"?>
<p:sldLayout xmlns:p="http://schemas.openxmlformats.org/presentationml/2006/main" xmlns:r="http://schemas.openxmlformats.org/officeDocument/2006/relationships" xmlns:a="http://schemas.openxmlformats.org/drawingml/2006/main" type="twoObjOverTx" preserve="1">
  <p:cSld name="Titel und zwei Zeilen, obere Zeil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AzGQAAEAAAAA=="/>
              </a:ext>
            </a:extLst>
          </p:cNvSpPr>
          <p:nvPr>
            <p:ph type="obj" sz="quarter" idx="1"/>
          </p:nvPr>
        </p:nvSpPr>
        <p:spPr>
          <a:xfrm>
            <a:off x="50355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AzGQAAEAAAAA=="/>
              </a:ext>
            </a:extLst>
          </p:cNvSpPr>
          <p:nvPr>
            <p:ph type="obj" sz="quarter" idx="2"/>
          </p:nvPr>
        </p:nvSpPr>
        <p:spPr>
          <a:xfrm>
            <a:off x="520382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OM6AACQKQAAEAAAAA=="/>
              </a:ext>
            </a:extLst>
          </p:cNvSpPr>
          <p:nvPr>
            <p:ph type="obj" sz="half" idx="3"/>
          </p:nvPr>
        </p:nvSpPr>
        <p:spPr>
          <a:xfrm>
            <a:off x="503555" y="4427855"/>
            <a:ext cx="906907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Tree>
  </p:cSld>
  <p:clrMapOvr>
    <a:masterClrMapping/>
  </p:clrMapOvr>
</p:sldLayout>
</file>

<file path=ppt/slideLayouts/slideLayout3.xml><?xml version="1.0" encoding="utf-8"?>
<p:sldLayout xmlns:p="http://schemas.openxmlformats.org/presentationml/2006/main" xmlns:r="http://schemas.openxmlformats.org/officeDocument/2006/relationships" xmlns:a="http://schemas.openxmlformats.org/drawingml/2006/main" type="twoObj" preserve="1">
  <p:cSld name="Titel und zwei Spalten">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LM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AB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CQKQAAEAAAAA=="/>
              </a:ext>
            </a:extLst>
          </p:cNvSpPr>
          <p:nvPr>
            <p:ph type="obj" sz="half" idx="1"/>
          </p:nvPr>
        </p:nvSpPr>
        <p:spPr>
          <a:xfrm>
            <a:off x="50355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RFTl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CQKQAAEAAAAA=="/>
              </a:ext>
            </a:extLst>
          </p:cNvSpPr>
          <p:nvPr>
            <p:ph type="obj" sz="half" idx="2"/>
          </p:nvPr>
        </p:nvSpPr>
        <p:spPr>
          <a:xfrm>
            <a:off x="520382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RFTl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087A-34D0-7AFE-9E97-C2AB46D96897}" type="slidenum">
              <a:t/>
            </a:fld>
          </a:p>
        </p:txBody>
      </p:sp>
      <p:sp>
        <p:nvSpPr>
          <p:cNvPr id="6"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eqcFg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7"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OAGlo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4.xml><?xml version="1.0" encoding="utf-8"?>
<p:sldLayout xmlns:p="http://schemas.openxmlformats.org/presentationml/2006/main" xmlns:r="http://schemas.openxmlformats.org/officeDocument/2006/relationships" xmlns:a="http://schemas.openxmlformats.org/drawingml/2006/main" type="titleOnly" preserve="1">
  <p:cSld name="Nur Titel">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2gHk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nGOJ4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46AA-E4D0-7AB0-9E97-12E508D96847}" type="slidenum">
              <a:t/>
            </a:fld>
          </a:p>
        </p:txBody>
      </p:sp>
      <p:sp>
        <p:nvSpPr>
          <p:cNvPr id="4"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70BH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5"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bqdk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5.xml><?xml version="1.0" encoding="utf-8"?>
<p:sldLayout xmlns:p="http://schemas.openxmlformats.org/presentationml/2006/main" xmlns:r="http://schemas.openxmlformats.org/officeDocument/2006/relationships" xmlns:a="http://schemas.openxmlformats.org/drawingml/2006/main" type="blank" preserve="1">
  <p:cSld name="Leere Folie">
    <p:spTree>
      <p:nvGrpSpPr>
        <p:cNvPr id="1" name=""/>
        <p:cNvGrpSpPr/>
        <p:nvPr/>
      </p:nvGrpSpPr>
      <p:grpSpPr>
        <a:xfrm>
          <a:off x="0" y="0"/>
          <a:ext cx="0" cy="0"/>
          <a:chOff x="0" y="0"/>
          <a:chExt cx="0" cy="0"/>
        </a:xfrm>
      </p:grpSpPr>
      <p:sp>
        <p:nvSpPr>
          <p:cNvPr id="2"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3480-CED0-7AC2-9E97-38977AD9686D}" type="slidenum">
              <a:t/>
            </a:fld>
          </a:p>
        </p:txBody>
      </p:sp>
      <p:sp>
        <p:nvSpPr>
          <p:cNvPr id="3"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4"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6.xml><?xml version="1.0" encoding="utf-8"?>
<p:sldLayout xmlns:p="http://schemas.openxmlformats.org/presentationml/2006/main" xmlns:r="http://schemas.openxmlformats.org/officeDocument/2006/relationships" xmlns:a="http://schemas.openxmlformats.org/drawingml/2006/main" type="objOnly" preserve="1">
  <p:cSld name="Nur Inhalt">
    <p:spTree>
      <p:nvGrpSpPr>
        <p:cNvPr id="1" name=""/>
        <p:cNvGrpSpPr/>
        <p:nvPr/>
      </p:nvGrpSpPr>
      <p:grpSpPr>
        <a:xfrm>
          <a:off x="0" y="0"/>
          <a:ext cx="0" cy="0"/>
          <a:chOff x="0" y="0"/>
          <a:chExt cx="0" cy="0"/>
        </a:xfrm>
      </p:grpSpPr>
      <p:sp>
        <p:nvSpPr>
          <p:cNvPr id="2"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QKQAAEAAAAA=="/>
              </a:ext>
            </a:extLst>
          </p:cNvSpPr>
          <p:nvPr>
            <p:ph type="obj"/>
          </p:nvPr>
        </p:nvSpPr>
        <p:spPr>
          <a:xfrm>
            <a:off x="503555" y="301625"/>
            <a:ext cx="9069070" cy="645477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a:defRPr/>
            </a:pPr>
          </a:p>
        </p:txBody>
      </p:sp>
      <p:sp>
        <p:nvSpPr>
          <p:cNvPr id="3"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1C27-69D0-7AEA-9E97-9FBF52D968CA}" type="slidenum">
              <a:t/>
            </a:fld>
          </a:p>
        </p:txBody>
      </p:sp>
      <p:sp>
        <p:nvSpPr>
          <p:cNvPr id="4"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5"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7.xml><?xml version="1.0" encoding="utf-8"?>
<p:sldLayout xmlns:p="http://schemas.openxmlformats.org/presentationml/2006/main" xmlns:r="http://schemas.openxmlformats.org/officeDocument/2006/relationships" xmlns:a="http://schemas.openxmlformats.org/drawingml/2006/main" type="objOverTx" preserve="1">
  <p:cSld name="Titel und zwei Zeilen">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AzGQAAEAAAAA=="/>
              </a:ext>
            </a:extLst>
          </p:cNvSpPr>
          <p:nvPr>
            <p:ph type="obj" sz="half" idx="1"/>
          </p:nvPr>
        </p:nvSpPr>
        <p:spPr>
          <a:xfrm>
            <a:off x="503555" y="1768475"/>
            <a:ext cx="906907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OM6AACQKQAAEAAAAA=="/>
              </a:ext>
            </a:extLst>
          </p:cNvSpPr>
          <p:nvPr>
            <p:ph type="obj" sz="half" idx="2"/>
          </p:nvPr>
        </p:nvSpPr>
        <p:spPr>
          <a:xfrm>
            <a:off x="503555" y="4427855"/>
            <a:ext cx="906907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339B-D5D0-7AC5-9E97-23907DD96876}" type="slidenum">
              <a:t/>
            </a:fld>
          </a:p>
        </p:txBody>
      </p:sp>
      <p:sp>
        <p:nvSpPr>
          <p:cNvPr id="6"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7"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8.xml><?xml version="1.0" encoding="utf-8"?>
<p:sldLayout xmlns:p="http://schemas.openxmlformats.org/presentationml/2006/main" xmlns:r="http://schemas.openxmlformats.org/officeDocument/2006/relationships" xmlns:a="http://schemas.openxmlformats.org/drawingml/2006/main" type="fourObj" preserve="1">
  <p:cSld name="Titel und vier Inhalte">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AzGQAAEAAAAA=="/>
              </a:ext>
            </a:extLst>
          </p:cNvSpPr>
          <p:nvPr>
            <p:ph type="obj" sz="quarter" idx="1"/>
          </p:nvPr>
        </p:nvSpPr>
        <p:spPr>
          <a:xfrm>
            <a:off x="50355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AzGQAAEAAAAA=="/>
              </a:ext>
            </a:extLst>
          </p:cNvSpPr>
          <p:nvPr>
            <p:ph type="obj" sz="quarter" idx="2"/>
          </p:nvPr>
        </p:nvSpPr>
        <p:spPr>
          <a:xfrm>
            <a:off x="520382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4"/>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PRsAAPkdAACQKQAAEAAAAA=="/>
              </a:ext>
            </a:extLst>
          </p:cNvSpPr>
          <p:nvPr>
            <p:ph type="obj" sz="quarter" idx="3"/>
          </p:nvPr>
        </p:nvSpPr>
        <p:spPr>
          <a:xfrm>
            <a:off x="50355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6"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EAS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PRsAAOM6AACQKQAAEAAAAA=="/>
              </a:ext>
            </a:extLst>
          </p:cNvSpPr>
          <p:nvPr>
            <p:ph type="obj" sz="quarter" idx="4"/>
          </p:nvPr>
        </p:nvSpPr>
        <p:spPr>
          <a:xfrm>
            <a:off x="520382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7"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5830-7ED0-7AAE-9E97-88FB16D968DD}" type="slidenum">
              <a:t/>
            </a:fld>
          </a:p>
        </p:txBody>
      </p:sp>
      <p:sp>
        <p:nvSpPr>
          <p:cNvPr id="8"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oAQ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9"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Layouts/slideLayout9.xml><?xml version="1.0" encoding="utf-8"?>
<p:sldLayout xmlns:p="http://schemas.openxmlformats.org/presentationml/2006/main" xmlns:r="http://schemas.openxmlformats.org/officeDocument/2006/relationships" xmlns:a="http://schemas.openxmlformats.org/drawingml/2006/main" type="objAndTwoObj" preserve="1">
  <p:cSld name="Titel und zwei Spalten, rechte Spalte getei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p>
            <a:pPr>
              <a:defRPr/>
            </a:pPr>
          </a:p>
        </p:txBody>
      </p:sp>
      <p:sp>
        <p:nvSpPr>
          <p:cNvPr id="3" name="Objekt1"/>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PkdAACQKQAAEAAAAA=="/>
              </a:ext>
            </a:extLst>
          </p:cNvSpPr>
          <p:nvPr>
            <p:ph type="obj" sz="half" idx="1"/>
          </p:nvPr>
        </p:nvSpPr>
        <p:spPr>
          <a:xfrm>
            <a:off x="503555" y="1768475"/>
            <a:ext cx="436880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4" name="Objekt3"/>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EAQ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4QoAAOM6AAAzGQAAEAAAAA=="/>
              </a:ext>
            </a:extLst>
          </p:cNvSpPr>
          <p:nvPr>
            <p:ph type="obj" sz="quarter" idx="2"/>
          </p:nvPr>
        </p:nvSpPr>
        <p:spPr>
          <a:xfrm>
            <a:off x="5203825" y="1768475"/>
            <a:ext cx="4368800" cy="2327910"/>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5" name="Objekt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DIAAAPRsAAOM6AACQKQAAEAAAAA=="/>
              </a:ext>
            </a:extLst>
          </p:cNvSpPr>
          <p:nvPr>
            <p:ph type="obj" sz="quarter" idx="3"/>
          </p:nvPr>
        </p:nvSpPr>
        <p:spPr>
          <a:xfrm>
            <a:off x="5203825" y="4427855"/>
            <a:ext cx="4368800" cy="232854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p>
            <a:pPr marL="0" marR="0" indent="0" algn="l" defTabSz="914400">
              <a:lnSpc>
                <a:spcPct val="100000"/>
              </a:lnSpc>
              <a:spcBef>
                <a:spcPts val="0"/>
              </a:spcBef>
              <a:spcAft>
                <a:spcPts val="0"/>
              </a:spcAft>
              <a:buNone/>
              <a:tabLst/>
              <a:defRPr sz="1000" b="0" i="0" u="none" strike="noStrike" kern="1" spc="0" baseline="0">
                <a:solidFill>
                  <a:srgbClr val="000000"/>
                </a:solidFill>
                <a:effectLst/>
                <a:latin typeface="Arial" pitchFamily="2" charset="0"/>
                <a:ea typeface="SimSun" pitchFamily="0" charset="0"/>
                <a:cs typeface="Times New Roman" pitchFamily="1" charset="0"/>
              </a:defRPr>
            </a:pPr>
          </a:p>
        </p:txBody>
      </p:sp>
      <p:sp>
        <p:nvSpPr>
          <p:cNvPr id="6"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idx="10"/>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0F6E-20D0-7AF9-9E97-D6AC41D96883}" type="slidenum">
              <a:t/>
            </a:fld>
          </a:p>
        </p:txBody>
      </p:sp>
      <p:sp>
        <p:nvSpPr>
          <p:cNvPr id="7"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idx="10"/>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8"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idx="10"/>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Tree>
  </p:cSld>
  <p:clrMapOvr>
    <a:masterClrMapping/>
  </p:clrMapOvr>
</p:sldLayout>
</file>

<file path=ppt/slideMasters/_rels/slideMaster1.xml.rels><?xml version="1.0" encoding="UTF-8" standalone="yes" ?>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_rels/slideMaster2.xml.rels><?xml version="1.0" encoding="UTF-8" standalone="yes" ?>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3.xml"/></Relationships>
</file>

<file path=ppt/slideMasters/slideMaster1.xml><?xml version="1.0" encoding="utf-8"?>
<p:sldMaster xmlns:p="http://schemas.openxmlformats.org/presentationml/2006/main" xmlns:r="http://schemas.openxmlformats.org/officeDocument/2006/relationships" xmlns:a="http://schemas.openxmlformats.org/drawing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lvl1pPr marL="0" marR="0" indent="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1pPr>
            <a:lvl2pPr marL="742950" marR="0" indent="-28575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2pPr>
            <a:lvl3pPr marL="11430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3pPr>
            <a:lvl4pPr marL="16002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4pPr>
            <a:lvl5pPr marL="20574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5pPr>
          </a:lstStyle>
          <a:p>
            <a:pPr>
              <a:defRPr lang="en-gb"/>
            </a:pPr>
            <a:r>
              <a:t>Klicken Sie, um das Format des Titeltextes zu bearbeiten</a:t>
            </a:r>
          </a:p>
        </p:txBody>
      </p:sp>
      <p:sp>
        <p:nvSpPr>
          <p:cNvPr id="3" name="Rectangle 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CQKQAAEAAAAA=="/>
              </a:ext>
            </a:extLst>
          </p:cNvSpPr>
          <p:nvPr>
            <p:ph type="body" idx="1"/>
          </p:nvPr>
        </p:nvSpPr>
        <p:spPr>
          <a:xfrm>
            <a:off x="503555" y="1768475"/>
            <a:ext cx="906907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lvl1pPr marL="342900" marR="0" indent="-342900" algn="l" defTabSz="449580">
              <a:lnSpc>
                <a:spcPct val="93000"/>
              </a:lnSpc>
              <a:spcBef>
                <a:spcPts val="0"/>
              </a:spcBef>
              <a:spcAft>
                <a:spcPts val="1425"/>
              </a:spcAft>
              <a:buNone/>
              <a:tabLst/>
              <a:defRPr lang="en-gb" sz="3200" b="0" i="0" u="none" strike="noStrike" kern="1" spc="0" baseline="0">
                <a:solidFill>
                  <a:srgbClr val="000000"/>
                </a:solidFill>
                <a:effectLst/>
                <a:latin typeface="Arial" pitchFamily="2" charset="0"/>
                <a:ea typeface="Arial" pitchFamily="2" charset="0"/>
                <a:cs typeface="Arial Unicode MS" pitchFamily="0" charset="0"/>
              </a:defRPr>
            </a:lvl1pPr>
            <a:lvl2pPr marL="742950" marR="0" indent="-285750" algn="l" defTabSz="449580">
              <a:lnSpc>
                <a:spcPct val="93000"/>
              </a:lnSpc>
              <a:spcBef>
                <a:spcPts val="0"/>
              </a:spcBef>
              <a:spcAft>
                <a:spcPts val="1135"/>
              </a:spcAft>
              <a:buNone/>
              <a:tabLst/>
              <a:defRPr lang="en-gb" sz="2800" b="0" i="0" u="none" strike="noStrike" kern="1" spc="0" baseline="0">
                <a:solidFill>
                  <a:srgbClr val="000000"/>
                </a:solidFill>
                <a:effectLst/>
                <a:latin typeface="Arial" pitchFamily="2" charset="0"/>
                <a:ea typeface="Arial" pitchFamily="2" charset="0"/>
                <a:cs typeface="Arial Unicode MS" pitchFamily="0" charset="0"/>
              </a:defRPr>
            </a:lvl2pPr>
            <a:lvl3pPr marL="1143000" marR="0" indent="-228600" algn="l" defTabSz="449580">
              <a:lnSpc>
                <a:spcPct val="93000"/>
              </a:lnSpc>
              <a:spcBef>
                <a:spcPts val="0"/>
              </a:spcBef>
              <a:spcAft>
                <a:spcPts val="850"/>
              </a:spcAft>
              <a:buNone/>
              <a:tabLst/>
              <a:defRPr lang="en-gb" sz="2400" b="0" i="0" u="none" strike="noStrike" kern="1" spc="0" baseline="0">
                <a:solidFill>
                  <a:srgbClr val="000000"/>
                </a:solidFill>
                <a:effectLst/>
                <a:latin typeface="Arial" pitchFamily="2" charset="0"/>
                <a:ea typeface="Arial" pitchFamily="2" charset="0"/>
                <a:cs typeface="Arial Unicode MS" pitchFamily="0" charset="0"/>
              </a:defRPr>
            </a:lvl3pPr>
            <a:lvl4pPr marL="1600200" marR="0" indent="-228600" algn="l" defTabSz="449580">
              <a:lnSpc>
                <a:spcPct val="93000"/>
              </a:lnSpc>
              <a:spcBef>
                <a:spcPts val="0"/>
              </a:spcBef>
              <a:spcAft>
                <a:spcPts val="575"/>
              </a:spcAft>
              <a:buNone/>
              <a:tabLst/>
              <a:defRPr lang="en-gb" sz="2000" b="0" i="0" u="none" strike="noStrike" kern="1" spc="0" baseline="0">
                <a:solidFill>
                  <a:srgbClr val="000000"/>
                </a:solidFill>
                <a:effectLst/>
                <a:latin typeface="Arial" pitchFamily="2" charset="0"/>
                <a:ea typeface="Arial" pitchFamily="2" charset="0"/>
                <a:cs typeface="Arial Unicode MS" pitchFamily="0" charset="0"/>
              </a:defRPr>
            </a:lvl4pPr>
            <a:lvl5pPr marL="2057400" marR="0" indent="-228600" algn="l" defTabSz="449580">
              <a:lnSpc>
                <a:spcPct val="93000"/>
              </a:lnSpc>
              <a:spcBef>
                <a:spcPts val="0"/>
              </a:spcBef>
              <a:spcAft>
                <a:spcPts val="285"/>
              </a:spcAft>
              <a:buNone/>
              <a:tabLst/>
              <a:defRPr lang="en-gb" sz="2000" b="0" i="0" u="none" strike="noStrike" kern="1" spc="0" baseline="0">
                <a:solidFill>
                  <a:srgbClr val="000000"/>
                </a:solidFill>
                <a:effectLst/>
                <a:latin typeface="Arial" pitchFamily="2" charset="0"/>
                <a:ea typeface="Arial" pitchFamily="2" charset="0"/>
                <a:cs typeface="Arial Unicode MS" pitchFamily="0" charset="0"/>
              </a:defRPr>
            </a:lvl5pPr>
          </a:lstStyle>
          <a:p>
            <a:pPr>
              <a:defRPr lang="en-gb"/>
            </a:pPr>
            <a:r>
              <a:t>Klicken Sie, um die Formate des Gliederungstextes zu bearbeiten</a:t>
            </a:r>
          </a:p>
          <a:p>
            <a:pPr lvl="1">
              <a:defRPr lang="en-gb"/>
            </a:pPr>
            <a:r>
              <a:t>Zweite Gliederungsebene</a:t>
            </a:r>
          </a:p>
          <a:p>
            <a:pPr lvl="2">
              <a:defRPr lang="en-gb"/>
            </a:pPr>
            <a:r>
              <a:t>Dritte Gliederungsebene</a:t>
            </a:r>
          </a:p>
          <a:p>
            <a:pPr lvl="3">
              <a:defRPr lang="en-gb"/>
            </a:pPr>
            <a:r>
              <a:t>Vierte Gliederungsebene</a:t>
            </a:r>
          </a:p>
          <a:p>
            <a:pPr lvl="4">
              <a:defRPr lang="en-gb"/>
            </a:pPr>
            <a:r>
              <a:t>Fünfte Gliederungsebene</a:t>
            </a:r>
          </a:p>
          <a:p>
            <a:pPr lvl="4">
              <a:defRPr lang="en-gb"/>
            </a:pPr>
            <a:r>
              <a:t>Sechste Gliederungsebene</a:t>
            </a:r>
          </a:p>
          <a:p>
            <a:pPr lvl="4">
              <a:defRPr lang="en-gb"/>
            </a:pPr>
            <a:r>
              <a:t>Siebente Gliederungsebene</a:t>
            </a:r>
          </a:p>
          <a:p>
            <a:pPr lvl="4">
              <a:defRPr lang="en-gb"/>
            </a:pPr>
            <a:r>
              <a:t>Achte Gliederungsebene</a:t>
            </a:r>
          </a:p>
          <a:p>
            <a:pPr lvl="4">
              <a:defRPr lang="en-gb"/>
            </a:pPr>
            <a:r>
              <a:t>Neunte Gliederungsebene</a:t>
            </a:r>
          </a:p>
        </p:txBody>
      </p:sp>
      <p:sp>
        <p:nvSpPr>
          <p:cNvPr id="4" name="Rectangle 3"/>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XSoAAIgRAACPLQAAEAAAAA=="/>
              </a:ext>
            </a:extLst>
          </p:cNvSpPr>
          <p:nvPr>
            <p:ph type="dt"/>
          </p:nvPr>
        </p:nvSpPr>
        <p:spPr>
          <a:xfrm>
            <a:off x="50355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lvl1pPr marL="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1pPr>
            <a:lvl2pPr marL="4572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2pPr>
            <a:lvl3pPr marL="9144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3pPr>
            <a:lvl4pPr marL="13716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4pPr>
            <a:lvl5pPr marL="18288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5pPr>
          </a:lstStyle>
          <a:p>
            <a:pPr defTabSz="914400">
              <a:lnSpc>
                <a:spcPct val="95000"/>
              </a:lnSpc>
              <a:tabLst>
                <a:tab pos="723900" algn="l"/>
                <a:tab pos="1447800" algn="l"/>
                <a:tab pos="21717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5" name="Rectangle 4"/>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2FQAAXSoAANwoAACPLQAAEAAAAA=="/>
              </a:ext>
            </a:extLst>
          </p:cNvSpPr>
          <p:nvPr>
            <p:ph type="ftr"/>
          </p:nvPr>
        </p:nvSpPr>
        <p:spPr>
          <a:xfrm>
            <a:off x="3448050" y="6886575"/>
            <a:ext cx="3194050"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lvl1pPr marL="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1pPr>
            <a:lvl2pPr marL="4572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2pPr>
            <a:lvl3pPr marL="9144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3pPr>
            <a:lvl4pPr marL="13716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4pPr>
            <a:lvl5pPr marL="18288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5pPr>
          </a:lstStyle>
          <a:p>
            <a:pPr algn="ctr" defTabSz="914400">
              <a:lnSpc>
                <a:spcPct val="95000"/>
              </a:lnSpc>
              <a:tabLst>
                <a:tab pos="723900" algn="l"/>
                <a:tab pos="1447800" algn="l"/>
                <a:tab pos="2171700" algn="l"/>
                <a:tab pos="2895600" algn="l"/>
              </a:tabLst>
              <a:defRPr lang="de-de" sz="1400">
                <a:solidFill>
                  <a:srgbClr val="000000"/>
                </a:solidFill>
                <a:latin typeface="Times New Roman" pitchFamily="1" charset="0"/>
                <a:ea typeface="Times New Roman" pitchFamily="1" charset="0"/>
                <a:cs typeface="Times New Roman" pitchFamily="1" charset="0"/>
              </a:defRPr>
            </a:pPr>
          </a:p>
        </p:txBody>
      </p:sp>
      <p:sp>
        <p:nvSpPr>
          <p:cNvPr id="6" name="Rectangle 5"/>
          <p:cNvSpPr>
            <a:spLocks noGrp="1" noChangeArrowheads="1"/>
            <a:extLst>
              <a:ext uri="smNativeData">
                <pr:smNativeData xmlns:pr="smNativeData" val="SMDATA_12_XOvPXhMAAAAlAAAAZAAAAA0AAAAAAAAAAAA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3LAAAXSoAAOY6AACPLQAAEAAAAA=="/>
              </a:ext>
            </a:extLst>
          </p:cNvSpPr>
          <p:nvPr>
            <p:ph type="sldNum"/>
          </p:nvPr>
        </p:nvSpPr>
        <p:spPr>
          <a:xfrm>
            <a:off x="7228205" y="6886575"/>
            <a:ext cx="2346325" cy="519430"/>
          </a:xfrm>
          <a:prstGeom prst="rect">
            <a:avLst/>
          </a:prstGeom>
          <a:noFill/>
          <a:ln w="12700" cap="flat" cmpd="sng" algn="ctr">
            <a:noFill/>
            <a:prstDash val="solid"/>
            <a:headEnd type="none" w="med" len="med"/>
            <a:tailEnd type="none" w="med" len="med"/>
          </a:ln>
          <a:effectLst/>
        </p:spPr>
        <p:txBody>
          <a:bodyPr vert="horz" wrap="square" lIns="0" tIns="0" rIns="0" bIns="0" numCol="1" anchor="t">
            <a:prstTxWarp prst="textNoShape">
              <a:avLst/>
            </a:prstTxWarp>
          </a:bodyPr>
          <a:lstStyle>
            <a:lvl1pPr marL="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1pPr>
            <a:lvl2pPr marL="4572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2pPr>
            <a:lvl3pPr marL="9144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3pPr>
            <a:lvl4pPr marL="13716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4pPr>
            <a:lvl5pPr marL="18288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Arial" pitchFamily="2" charset="0"/>
                <a:cs typeface="Arial Unicode MS" pitchFamily="0" charset="0"/>
              </a:defRPr>
            </a:lvl5pPr>
          </a:lstStyle>
          <a:p>
            <a:pPr algn="r" defTabSz="914400">
              <a:lnSpc>
                <a:spcPct val="95000"/>
              </a:lnSpc>
              <a:tabLst>
                <a:tab pos="723900" algn="l"/>
                <a:tab pos="1447800" algn="l"/>
                <a:tab pos="2171700" algn="l"/>
              </a:tabLst>
              <a:defRPr lang="en-us" sz="1400">
                <a:solidFill>
                  <a:srgbClr val="000000"/>
                </a:solidFill>
                <a:latin typeface="Times New Roman" pitchFamily="1" charset="0"/>
                <a:ea typeface="Times New Roman" pitchFamily="1" charset="0"/>
                <a:cs typeface="Times New Roman" pitchFamily="1" charset="0"/>
              </a:defRPr>
            </a:pPr>
            <a:fld id="{3D2F2417-59D0-7AD2-9E97-AF876AD968FA}" type="slidenum">
              <a:t/>
            </a:fld>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lvl1pPr marL="0" marR="0" indent="0" algn="ctr" defTabSz="449580">
        <a:lnSpc>
          <a:spcPct val="93000"/>
        </a:lnSpc>
        <a:spcBef>
          <a:spcPts val="0"/>
        </a:spcBef>
        <a:spcAft>
          <a:spcPts val="0"/>
        </a:spcAft>
        <a:buNone/>
        <a:tabLst/>
        <a:defRPr lang="en-gb" sz="6000" b="0" i="0" u="none" strike="noStrike" kern="1" spc="0" baseline="0">
          <a:solidFill>
            <a:srgbClr val="000000"/>
          </a:solidFill>
          <a:effectLst/>
          <a:latin typeface="Arial" pitchFamily="2" charset="0"/>
          <a:ea typeface="Arial" pitchFamily="2" charset="0"/>
          <a:cs typeface="Arial Unicode MS" pitchFamily="0" charset="0"/>
        </a:defRPr>
      </a:lvl1pPr>
      <a:lvl2pPr marL="742950" marR="0" indent="-28575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2pPr>
      <a:lvl3pPr marL="11430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3pPr>
      <a:lvl4pPr marL="16002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4pPr>
      <a:lvl5pPr marL="20574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Arial" pitchFamily="2" charset="0"/>
          <a:cs typeface="Arial Unicode MS" pitchFamily="0" charset="0"/>
        </a:defRPr>
      </a:lvl5pPr>
    </p:titleStyle>
    <p:bodyStyle>
      <a:lvl1pPr marL="342900" marR="0" indent="-342900" algn="l" defTabSz="449580">
        <a:lnSpc>
          <a:spcPct val="93000"/>
        </a:lnSpc>
        <a:spcBef>
          <a:spcPts val="0"/>
        </a:spcBef>
        <a:spcAft>
          <a:spcPts val="1425"/>
        </a:spcAft>
        <a:buNone/>
        <a:tabLst/>
        <a:defRPr lang="en-gb" sz="3200" b="0" i="0" u="none" strike="noStrike" kern="1" spc="0" baseline="0">
          <a:solidFill>
            <a:srgbClr val="000000"/>
          </a:solidFill>
          <a:effectLst/>
          <a:latin typeface="Arial" pitchFamily="2" charset="0"/>
          <a:ea typeface="Arial" pitchFamily="2" charset="0"/>
          <a:cs typeface="Arial Unicode MS" pitchFamily="0" charset="0"/>
        </a:defRPr>
      </a:lvl1pPr>
      <a:lvl2pPr marL="742950" marR="0" indent="-285750" algn="l" defTabSz="449580">
        <a:lnSpc>
          <a:spcPct val="93000"/>
        </a:lnSpc>
        <a:spcBef>
          <a:spcPts val="0"/>
        </a:spcBef>
        <a:spcAft>
          <a:spcPts val="1135"/>
        </a:spcAft>
        <a:buNone/>
        <a:tabLst/>
        <a:defRPr lang="en-gb" sz="2800" b="0" i="0" u="none" strike="noStrike" kern="1" spc="0" baseline="0">
          <a:solidFill>
            <a:srgbClr val="000000"/>
          </a:solidFill>
          <a:effectLst/>
          <a:latin typeface="Arial" pitchFamily="2" charset="0"/>
          <a:ea typeface="Arial" pitchFamily="2" charset="0"/>
          <a:cs typeface="Arial Unicode MS" pitchFamily="0" charset="0"/>
        </a:defRPr>
      </a:lvl2pPr>
      <a:lvl3pPr marL="1143000" marR="0" indent="-228600" algn="l" defTabSz="449580">
        <a:lnSpc>
          <a:spcPct val="93000"/>
        </a:lnSpc>
        <a:spcBef>
          <a:spcPts val="0"/>
        </a:spcBef>
        <a:spcAft>
          <a:spcPts val="850"/>
        </a:spcAft>
        <a:buNone/>
        <a:tabLst/>
        <a:defRPr lang="en-gb" sz="2400" b="0" i="0" u="none" strike="noStrike" kern="1" spc="0" baseline="0">
          <a:solidFill>
            <a:srgbClr val="000000"/>
          </a:solidFill>
          <a:effectLst/>
          <a:latin typeface="Arial" pitchFamily="2" charset="0"/>
          <a:ea typeface="Arial" pitchFamily="2" charset="0"/>
          <a:cs typeface="Arial Unicode MS" pitchFamily="0" charset="0"/>
        </a:defRPr>
      </a:lvl3pPr>
      <a:lvl4pPr marL="1600200" marR="0" indent="-228600" algn="l" defTabSz="449580">
        <a:lnSpc>
          <a:spcPct val="93000"/>
        </a:lnSpc>
        <a:spcBef>
          <a:spcPts val="0"/>
        </a:spcBef>
        <a:spcAft>
          <a:spcPts val="575"/>
        </a:spcAft>
        <a:buNone/>
        <a:tabLst/>
        <a:defRPr lang="en-gb" sz="2000" b="0" i="0" u="none" strike="noStrike" kern="1" spc="0" baseline="0">
          <a:solidFill>
            <a:srgbClr val="000000"/>
          </a:solidFill>
          <a:effectLst/>
          <a:latin typeface="Arial" pitchFamily="2" charset="0"/>
          <a:ea typeface="Arial" pitchFamily="2" charset="0"/>
          <a:cs typeface="Arial Unicode MS" pitchFamily="0" charset="0"/>
        </a:defRPr>
      </a:lvl4pPr>
      <a:lvl5pPr marL="2057400" marR="0" indent="-228600" algn="l" defTabSz="449580">
        <a:lnSpc>
          <a:spcPct val="93000"/>
        </a:lnSpc>
        <a:spcBef>
          <a:spcPts val="0"/>
        </a:spcBef>
        <a:spcAft>
          <a:spcPts val="285"/>
        </a:spcAft>
        <a:buNone/>
        <a:tabLst/>
        <a:defRPr lang="en-gb" sz="2000" b="0" i="0" u="none" strike="noStrike" kern="1" spc="0" baseline="0">
          <a:solidFill>
            <a:srgbClr val="000000"/>
          </a:solidFill>
          <a:effectLst/>
          <a:latin typeface="Arial" pitchFamily="2" charset="0"/>
          <a:ea typeface="Arial" pitchFamily="2" charset="0"/>
          <a:cs typeface="Arial Unicode MS" pitchFamily="0" charset="0"/>
        </a:defRPr>
      </a:lvl5pPr>
    </p:bodyStyle>
  </p:txStyles>
</p:sldMaster>
</file>

<file path=ppt/slideMasters/slideMaster2.xml><?xml version="1.0" encoding="utf-8"?>
<p:sldMaster xmlns:p="http://schemas.openxmlformats.org/presentationml/2006/main" xmlns:r="http://schemas.openxmlformats.org/officeDocument/2006/relationships" xmlns:a="http://schemas.openxmlformats.org/drawing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ChangeArrowheads="1"/>
            <a:extLst>
              <a:ext uri="smNativeData">
                <pr:smNativeData xmlns:pr="smNativeData" val="SMDATA_12_XOvPXhMAAAAlAAAAZAAAAA0AAAAAAAAAAAAAAAAAAAAAA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2wEAAOM6AACcCQAAEAAAAA=="/>
              </a:ext>
            </a:extLst>
          </p:cNvSpPr>
          <p:nvPr>
            <p:ph type="title"/>
          </p:nvPr>
        </p:nvSpPr>
        <p:spPr>
          <a:xfrm>
            <a:off x="503555" y="301625"/>
            <a:ext cx="9069070" cy="1260475"/>
          </a:xfrm>
          <a:prstGeom prst="rect">
            <a:avLst/>
          </a:prstGeom>
          <a:noFill/>
          <a:ln w="12700" cap="flat" cmpd="sng" algn="ctr">
            <a:noFill/>
            <a:prstDash val="solid"/>
            <a:headEnd type="none" w="med" len="med"/>
            <a:tailEnd type="none" w="med" len="med"/>
          </a:ln>
          <a:effectLst/>
        </p:spPr>
        <p:txBody>
          <a:bodyPr vert="horz" wrap="square" lIns="0" tIns="0" rIns="0" bIns="0" numCol="1" anchor="ctr">
            <a:prstTxWarp prst="textNoShape">
              <a:avLst/>
            </a:prstTxWarp>
          </a:bodyPr>
          <a:lstStyle>
            <a:lvl1pPr marL="0" marR="0" indent="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pitchFamily="2" charset="0"/>
              </a:defRPr>
            </a:lvl1pPr>
            <a:lvl2pPr marL="742950" marR="0" indent="-28575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2pPr>
            <a:lvl3pPr marL="11430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3pPr>
            <a:lvl4pPr marL="16002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4pPr>
            <a:lvl5pPr marL="20574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5pPr>
          </a:lstStyle>
          <a:p>
            <a:pPr>
              <a:defRPr lang="en-gb"/>
            </a:pPr>
            <a:r>
              <a:t>Klicken Sie, um das Format des Titeltextes zu bearbeiten</a:t>
            </a:r>
          </a:p>
        </p:txBody>
      </p:sp>
      <p:sp>
        <p:nvSpPr>
          <p:cNvPr id="3" name="Rectangle 2"/>
          <p:cNvSpPr>
            <a:spLocks noGrp="1" noChangeArrowheads="1"/>
            <a:extLst>
              <a:ext uri="smNativeData">
                <pr:smNativeData xmlns:pr="smNativeData" val="SMDATA_12_XOvPXhMAAAAlAAAAZAAAAA0AAAAAAAAAACwAAAAAAAAAA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ZAwAA4QoAAOM6AACQKQAAEAAAAA=="/>
              </a:ext>
            </a:extLst>
          </p:cNvSpPr>
          <p:nvPr>
            <p:ph type="body" idx="1"/>
          </p:nvPr>
        </p:nvSpPr>
        <p:spPr>
          <a:xfrm>
            <a:off x="503555" y="1768475"/>
            <a:ext cx="9069070" cy="4987925"/>
          </a:xfrm>
          <a:prstGeom prst="rect">
            <a:avLst/>
          </a:prstGeom>
          <a:noFill/>
          <a:ln w="12700" cap="flat" cmpd="sng" algn="ctr">
            <a:noFill/>
            <a:prstDash val="solid"/>
            <a:headEnd type="none" w="med" len="med"/>
            <a:tailEnd type="none" w="med" len="med"/>
          </a:ln>
          <a:effectLst/>
        </p:spPr>
        <p:txBody>
          <a:bodyPr vert="horz" wrap="square" lIns="0" tIns="27940" rIns="0" bIns="0" numCol="1" anchor="t">
            <a:prstTxWarp prst="textNoShape">
              <a:avLst/>
            </a:prstTxWarp>
          </a:bodyPr>
          <a:lstStyle>
            <a:lvl1pPr marL="342900" marR="0" indent="-342900" algn="l" defTabSz="449580">
              <a:lnSpc>
                <a:spcPct val="93000"/>
              </a:lnSpc>
              <a:spcBef>
                <a:spcPts val="0"/>
              </a:spcBef>
              <a:spcAft>
                <a:spcPts val="1410"/>
              </a:spcAft>
              <a:buNone/>
              <a:tabLst/>
              <a:defRPr lang="en-gb" sz="3200" b="0" i="0" u="none" strike="noStrike" kern="1" spc="0" baseline="0">
                <a:solidFill>
                  <a:srgbClr val="000000"/>
                </a:solidFill>
                <a:effectLst/>
                <a:latin typeface="Arial" pitchFamily="2" charset="0"/>
                <a:ea typeface="Microsoft YaHei" pitchFamily="2" charset="0"/>
                <a:cs typeface="Arial" pitchFamily="2" charset="0"/>
              </a:defRPr>
            </a:lvl1pPr>
            <a:lvl2pPr marL="742950" marR="0" indent="-285750" algn="l" defTabSz="449580">
              <a:lnSpc>
                <a:spcPct val="93000"/>
              </a:lnSpc>
              <a:spcBef>
                <a:spcPts val="0"/>
              </a:spcBef>
              <a:spcAft>
                <a:spcPts val="1135"/>
              </a:spcAft>
              <a:buNone/>
              <a:tabLst/>
              <a:defRPr lang="en-gb" sz="2800" b="0" i="0" u="none" strike="noStrike" kern="1" spc="0" baseline="0">
                <a:solidFill>
                  <a:srgbClr val="000000"/>
                </a:solidFill>
                <a:effectLst/>
                <a:latin typeface="Arial" pitchFamily="2" charset="0"/>
                <a:ea typeface="Microsoft YaHei" pitchFamily="2" charset="0"/>
                <a:cs typeface="Arial Unicode MS" pitchFamily="0" charset="0"/>
              </a:defRPr>
            </a:lvl2pPr>
            <a:lvl3pPr marL="1143000" marR="0" indent="-228600" algn="l" defTabSz="449580">
              <a:lnSpc>
                <a:spcPct val="93000"/>
              </a:lnSpc>
              <a:spcBef>
                <a:spcPts val="0"/>
              </a:spcBef>
              <a:spcAft>
                <a:spcPts val="850"/>
              </a:spcAft>
              <a:buNone/>
              <a:tabLst/>
              <a:defRPr lang="en-gb" sz="2400" b="0" i="0" u="none" strike="noStrike" kern="1" spc="0" baseline="0">
                <a:solidFill>
                  <a:srgbClr val="000000"/>
                </a:solidFill>
                <a:effectLst/>
                <a:latin typeface="Arial" pitchFamily="2" charset="0"/>
                <a:ea typeface="Microsoft YaHei" pitchFamily="2" charset="0"/>
                <a:cs typeface="Arial Unicode MS" pitchFamily="0" charset="0"/>
              </a:defRPr>
            </a:lvl3pPr>
            <a:lvl4pPr marL="1600200" marR="0" indent="-228600" algn="l" defTabSz="449580">
              <a:lnSpc>
                <a:spcPct val="93000"/>
              </a:lnSpc>
              <a:spcBef>
                <a:spcPts val="0"/>
              </a:spcBef>
              <a:spcAft>
                <a:spcPts val="575"/>
              </a:spcAft>
              <a:buNone/>
              <a:tabLst/>
              <a:defRPr lang="en-gb" sz="2000" b="0" i="0" u="none" strike="noStrike" kern="1" spc="0" baseline="0">
                <a:solidFill>
                  <a:srgbClr val="000000"/>
                </a:solidFill>
                <a:effectLst/>
                <a:latin typeface="Arial" pitchFamily="2" charset="0"/>
                <a:ea typeface="Microsoft YaHei" pitchFamily="2" charset="0"/>
                <a:cs typeface="Arial Unicode MS" pitchFamily="0" charset="0"/>
              </a:defRPr>
            </a:lvl4pPr>
            <a:lvl5pPr marL="2057400" marR="0" indent="-228600" algn="l" defTabSz="449580">
              <a:lnSpc>
                <a:spcPct val="93000"/>
              </a:lnSpc>
              <a:spcBef>
                <a:spcPts val="0"/>
              </a:spcBef>
              <a:spcAft>
                <a:spcPts val="285"/>
              </a:spcAft>
              <a:buNone/>
              <a:tabLst/>
              <a:defRPr lang="en-gb" sz="2000" b="0" i="0" u="none" strike="noStrike" kern="1" spc="0" baseline="0">
                <a:solidFill>
                  <a:srgbClr val="000000"/>
                </a:solidFill>
                <a:effectLst/>
                <a:latin typeface="Arial" pitchFamily="2" charset="0"/>
                <a:ea typeface="Microsoft YaHei" pitchFamily="2" charset="0"/>
                <a:cs typeface="Arial Unicode MS" pitchFamily="0" charset="0"/>
              </a:defRPr>
            </a:lvl5pPr>
          </a:lstStyle>
          <a:p>
            <a:pPr>
              <a:defRPr lang="en-gb"/>
            </a:pPr>
            <a:r>
              <a:t>Klicken Sie, um die Formate des Gliederungstextes zu bearbeiten</a:t>
            </a:r>
          </a:p>
          <a:p>
            <a:pPr lvl="1">
              <a:defRPr lang="en-gb"/>
            </a:pPr>
            <a:r>
              <a:t>Zweite Gliederungsebene</a:t>
            </a:r>
          </a:p>
          <a:p>
            <a:pPr lvl="2">
              <a:defRPr lang="en-gb"/>
            </a:pPr>
            <a:r>
              <a:t>Dritte Gliederungsebene</a:t>
            </a:r>
          </a:p>
          <a:p>
            <a:pPr lvl="3">
              <a:defRPr lang="en-gb"/>
            </a:pPr>
            <a:r>
              <a:t>Vierte Gliederungsebene</a:t>
            </a:r>
          </a:p>
          <a:p>
            <a:pPr lvl="4">
              <a:defRPr lang="en-gb"/>
            </a:pPr>
            <a:r>
              <a:t>Fünfte Gliederungsebene</a:t>
            </a:r>
          </a:p>
          <a:p>
            <a:pPr lvl="4">
              <a:defRPr lang="en-gb"/>
            </a:pPr>
            <a:r>
              <a:t>Sechste Gliederungsebene</a:t>
            </a:r>
          </a:p>
          <a:p>
            <a:pPr lvl="4">
              <a:defRPr lang="en-gb"/>
            </a:pPr>
            <a:r>
              <a:t>Siebente Gliederungsebene</a:t>
            </a:r>
          </a:p>
          <a:p>
            <a:pPr lvl="4">
              <a:defRPr lang="en-gb"/>
            </a:pPr>
            <a:r>
              <a:t>Achte Gliederungsebene</a:t>
            </a:r>
          </a:p>
          <a:p>
            <a:pPr lvl="4">
              <a:defRPr lang="en-gb"/>
            </a:pPr>
            <a:r>
              <a:t>Neunte Gliederungsebene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marL="0" marR="0" indent="0" algn="ctr" defTabSz="449580">
        <a:lnSpc>
          <a:spcPct val="93000"/>
        </a:lnSpc>
        <a:spcBef>
          <a:spcPts val="0"/>
        </a:spcBef>
        <a:spcAft>
          <a:spcPts val="0"/>
        </a:spcAft>
        <a:buNone/>
        <a:tabLst/>
        <a:defRPr lang="en-gb" sz="6000" b="0" i="0" u="none" strike="noStrike" kern="1" spc="0" baseline="0">
          <a:solidFill>
            <a:srgbClr val="000000"/>
          </a:solidFill>
          <a:effectLst/>
          <a:latin typeface="Arial" pitchFamily="2" charset="0"/>
          <a:ea typeface="Microsoft YaHei" pitchFamily="2" charset="0"/>
          <a:cs typeface="Arial" pitchFamily="2" charset="0"/>
        </a:defRPr>
      </a:lvl1pPr>
      <a:lvl2pPr marL="742950" marR="0" indent="-28575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2pPr>
      <a:lvl3pPr marL="11430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3pPr>
      <a:lvl4pPr marL="16002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4pPr>
      <a:lvl5pPr marL="2057400" marR="0" indent="-228600" algn="ctr" defTabSz="449580">
        <a:lnSpc>
          <a:spcPct val="93000"/>
        </a:lnSpc>
        <a:spcBef>
          <a:spcPts val="0"/>
        </a:spcBef>
        <a:spcAft>
          <a:spcPts val="0"/>
        </a:spcAft>
        <a:buNone/>
        <a:tabLst/>
        <a:defRPr lang="en-gb" sz="4400" b="0" i="0" u="none" strike="noStrike" kern="1" spc="0" baseline="0">
          <a:solidFill>
            <a:srgbClr val="000000"/>
          </a:solidFill>
          <a:effectLst/>
          <a:latin typeface="Arial" pitchFamily="2" charset="0"/>
          <a:ea typeface="Microsoft YaHei" pitchFamily="2" charset="0"/>
          <a:cs typeface="Arial Unicode MS" pitchFamily="0" charset="0"/>
        </a:defRPr>
      </a:lvl5pPr>
    </p:titleStyle>
    <p:bodyStyle>
      <a:lvl1pPr marL="342900" marR="0" indent="-342900" algn="l" defTabSz="449580">
        <a:lnSpc>
          <a:spcPct val="93000"/>
        </a:lnSpc>
        <a:spcBef>
          <a:spcPts val="0"/>
        </a:spcBef>
        <a:spcAft>
          <a:spcPts val="1410"/>
        </a:spcAft>
        <a:buNone/>
        <a:tabLst/>
        <a:defRPr lang="en-gb" sz="3200" b="0" i="0" u="none" strike="noStrike" kern="1" spc="0" baseline="0">
          <a:solidFill>
            <a:srgbClr val="000000"/>
          </a:solidFill>
          <a:effectLst/>
          <a:latin typeface="Arial" pitchFamily="2" charset="0"/>
          <a:ea typeface="Microsoft YaHei" pitchFamily="2" charset="0"/>
          <a:cs typeface="Arial" pitchFamily="2" charset="0"/>
        </a:defRPr>
      </a:lvl1pPr>
      <a:lvl2pPr marL="742950" marR="0" indent="-285750" algn="l" defTabSz="449580">
        <a:lnSpc>
          <a:spcPct val="93000"/>
        </a:lnSpc>
        <a:spcBef>
          <a:spcPts val="0"/>
        </a:spcBef>
        <a:spcAft>
          <a:spcPts val="1135"/>
        </a:spcAft>
        <a:buNone/>
        <a:tabLst/>
        <a:defRPr lang="en-gb" sz="2800" b="0" i="0" u="none" strike="noStrike" kern="1" spc="0" baseline="0">
          <a:solidFill>
            <a:srgbClr val="000000"/>
          </a:solidFill>
          <a:effectLst/>
          <a:latin typeface="Arial" pitchFamily="2" charset="0"/>
          <a:ea typeface="Microsoft YaHei" pitchFamily="2" charset="0"/>
          <a:cs typeface="Arial Unicode MS" pitchFamily="0" charset="0"/>
        </a:defRPr>
      </a:lvl2pPr>
      <a:lvl3pPr marL="1143000" marR="0" indent="-228600" algn="l" defTabSz="449580">
        <a:lnSpc>
          <a:spcPct val="93000"/>
        </a:lnSpc>
        <a:spcBef>
          <a:spcPts val="0"/>
        </a:spcBef>
        <a:spcAft>
          <a:spcPts val="850"/>
        </a:spcAft>
        <a:buNone/>
        <a:tabLst/>
        <a:defRPr lang="en-gb" sz="2400" b="0" i="0" u="none" strike="noStrike" kern="1" spc="0" baseline="0">
          <a:solidFill>
            <a:srgbClr val="000000"/>
          </a:solidFill>
          <a:effectLst/>
          <a:latin typeface="Arial" pitchFamily="2" charset="0"/>
          <a:ea typeface="Microsoft YaHei" pitchFamily="2" charset="0"/>
          <a:cs typeface="Arial Unicode MS" pitchFamily="0" charset="0"/>
        </a:defRPr>
      </a:lvl3pPr>
      <a:lvl4pPr marL="1600200" marR="0" indent="-228600" algn="l" defTabSz="449580">
        <a:lnSpc>
          <a:spcPct val="93000"/>
        </a:lnSpc>
        <a:spcBef>
          <a:spcPts val="0"/>
        </a:spcBef>
        <a:spcAft>
          <a:spcPts val="575"/>
        </a:spcAft>
        <a:buNone/>
        <a:tabLst/>
        <a:defRPr lang="en-gb" sz="2000" b="0" i="0" u="none" strike="noStrike" kern="1" spc="0" baseline="0">
          <a:solidFill>
            <a:srgbClr val="000000"/>
          </a:solidFill>
          <a:effectLst/>
          <a:latin typeface="Arial" pitchFamily="2" charset="0"/>
          <a:ea typeface="Microsoft YaHei" pitchFamily="2" charset="0"/>
          <a:cs typeface="Arial Unicode MS" pitchFamily="0" charset="0"/>
        </a:defRPr>
      </a:lvl4pPr>
      <a:lvl5pPr marL="2057400" marR="0" indent="-228600" algn="l" defTabSz="449580">
        <a:lnSpc>
          <a:spcPct val="93000"/>
        </a:lnSpc>
        <a:spcBef>
          <a:spcPts val="0"/>
        </a:spcBef>
        <a:spcAft>
          <a:spcPts val="285"/>
        </a:spcAft>
        <a:buNone/>
        <a:tabLst/>
        <a:defRPr lang="en-gb" sz="2000" b="0" i="0" u="none" strike="noStrike" kern="1" spc="0" baseline="0">
          <a:solidFill>
            <a:srgbClr val="000000"/>
          </a:solidFill>
          <a:effectLst/>
          <a:latin typeface="Arial" pitchFamily="2" charset="0"/>
          <a:ea typeface="Microsoft YaHei" pitchFamily="2" charset="0"/>
          <a:cs typeface="Arial Unicode MS" pitchFamily="0" charset="0"/>
        </a:defRPr>
      </a:lvl5pPr>
    </p:bodyStyle>
  </p:txStyles>
</p:sldMaster>
</file>

<file path=ppt/slides/_rels/slide1.xml.rels><?xml version="1.0" encoding="UTF-8" standalone="yes" ?>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s>
</file>

<file path=ppt/slides/_rels/slide11.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s>
</file>

<file path=ppt/slides/_rels/slide12.xml.rels><?xml version="1.0" encoding="UTF-8" standalone="yes" ?>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2.jpeg"/><Relationship Id="rId4" Type="http://schemas.openxmlformats.org/officeDocument/2006/relationships/image" Target="../media/image33.png"/></Relationships>
</file>

<file path=ppt/slides/_rels/slide13.xml.rels><?xml version="1.0" encoding="UTF-8" standalone="yes" ?>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s>
</file>

<file path=ppt/slides/_rels/slide14.xml.rels><?xml version="1.0" encoding="UTF-8" standalone="yes" ?>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7.jpeg"/><Relationship Id="rId4" Type="http://schemas.openxmlformats.org/officeDocument/2006/relationships/image" Target="../media/image38.jpeg"/></Relationships>
</file>

<file path=ppt/slides/_rels/slide15.xml.rels><?xml version="1.0" encoding="UTF-8" standalone="yes" ?>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s>
</file>

<file path=ppt/slides/_rels/slide16.xml.rels><?xml version="1.0" encoding="UTF-8" standalone="yes" ?>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2.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gif"/><Relationship Id="rId4" Type="http://schemas.openxmlformats.org/officeDocument/2006/relationships/image" Target="../media/image2.jpeg"/><Relationship Id="rId5" Type="http://schemas.openxmlformats.org/officeDocument/2006/relationships/image" Target="../media/image3.jpeg"/></Relationships>
</file>

<file path=ppt/slides/_rels/slide3.xml.rels><?xml version="1.0" encoding="UTF-8" standalone="yes" ?>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s>
</file>

<file path=ppt/slides/_rels/slide6.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s>
</file>

<file path=ppt/slides/_rels/slide7.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s>
</file>

<file path=ppt/slides/_rels/slide8.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s>
</file>

<file path=ppt/slides/_rels/slide9.xml.rels><?xml version="1.0" encoding="UTF-8" standalone="yes" ?>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s>
</file>

<file path=ppt/slides/slide1.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Gg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3AgAAMQgAAEE4AAAdHgAAEAAAAA=="/>
              </a:ext>
            </a:extLst>
          </p:cNvSpPr>
          <p:nvPr/>
        </p:nvSpPr>
        <p:spPr>
          <a:xfrm>
            <a:off x="360045" y="1331595"/>
            <a:ext cx="8784590" cy="3563620"/>
          </a:xfrm>
          <a:prstGeom prst="rect">
            <a:avLst/>
          </a:prstGeom>
          <a:noFill/>
          <a:ln w="12700" cap="flat" cmpd="sng" algn="ctr">
            <a:noFill/>
            <a:prstDash val="solid"/>
            <a:headEnd type="none" w="med" len="med"/>
            <a:tailEnd type="none" w="med" len="med"/>
          </a:ln>
          <a:effectLst/>
        </p:spPr>
        <p:txBody>
          <a:bodyPr vert="horz" wrap="square" lIns="90170" tIns="66040" rIns="90170" bIns="45085" numCol="1" anchor="t"/>
          <a:lstStyle/>
          <a:p>
            <a:pPr marL="0" marR="0" indent="0" algn="ctr"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endParaRPr lang="de-de" sz="2400" b="1">
              <a:solidFill>
                <a:srgbClr val="004586"/>
              </a:solidFill>
            </a:endParaRPr>
          </a:p>
          <a:p>
            <a:pPr marL="0" marR="0" indent="0" algn="ctr"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endParaRPr lang="de-de" sz="2400">
              <a:solidFill>
                <a:srgbClr val="004586"/>
              </a:solidFill>
            </a:endParaRPr>
          </a:p>
          <a:p>
            <a:pPr marL="0" marR="0" indent="0" algn="ctr"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8000">
                <a:solidFill>
                  <a:srgbClr val="004586"/>
                </a:solidFill>
              </a:rPr>
              <a:t>Kunst</a:t>
            </a:r>
            <a:r>
              <a:rPr lang="de-de" sz="2400">
                <a:solidFill>
                  <a:srgbClr val="004586"/>
                </a:solidFill>
              </a:rPr>
              <a:t> </a:t>
            </a:r>
            <a:endParaRPr lang="de-de" sz="2400">
              <a:solidFill>
                <a:srgbClr val="004586"/>
              </a:solidFill>
            </a:endParaRPr>
          </a:p>
          <a:p>
            <a:pPr marL="0" marR="0" indent="0" algn="ctr"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400">
                <a:solidFill>
                  <a:srgbClr val="004586"/>
                </a:solidFill>
              </a:rPr>
              <a:t>ist mehr als Malen und Zeichnen</a:t>
            </a:r>
            <a:endParaRPr lang="de-de" sz="2400">
              <a:solidFill>
                <a:srgbClr val="00458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Lst>
    <p:extLst>
      <p:ext uri="smNativeData">
        <pr:smNativeData xmlns:pr="smNativeData" val="XOvPXgIAAAAFAAAAAgAAAAEAAAAKAAAAAAAAAAAAAAAAAAAAAAAAAAkAAAADAAAAAQAAAAoAAAAAAAAAAAAAAAAAAAAAAAAA"/>
      </p:ext>
    </p:extLst>
  </p:timing>
</p:sld>
</file>

<file path=ppt/slides/slide10.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AutoShape 1"/>
          <p:cNvSpPr>
            <a:extLst>
              <a:ext uri="smNativeData">
                <pr:smNativeData xmlns:pr="smNativeData" val="SMDATA_12_XOvPXhMAAAAlAAAAZAAAAC0AAAAAkAAAAEgAAACQAAAASAAAAAAAAAAB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QLyWE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cCAAA/gkAAAk2AABpKwAAECAAAA=="/>
              </a:ext>
            </a:extLst>
          </p:cNvSpPr>
          <p:nvPr/>
        </p:nvSpPr>
        <p:spPr>
          <a:xfrm>
            <a:off x="1440180" y="1624330"/>
            <a:ext cx="7343775" cy="5432425"/>
          </a:xfrm>
          <a:prstGeom prst="rect">
            <a:avLst/>
          </a:prstGeom>
          <a:noFill/>
          <a:ln w="12700" cap="flat" cmpd="sng" algn="ctr">
            <a:noFill/>
            <a:prstDash val="solid"/>
            <a:headEnd type="none" w="med" len="med"/>
            <a:tailEnd type="none" w="med" len="med"/>
          </a:ln>
          <a:effectLst/>
        </p:spPr>
        <p:txBody>
          <a:bodyPr vert="horz" wrap="none" lIns="91440" tIns="45720" rIns="91440" bIns="45720" numCol="1" anchor="ctr"/>
          <a:lstStyle>
            <a:lvl1pPr marL="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1pPr>
            <a:lvl2pPr marL="4572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2pPr>
            <a:lvl3pPr marL="9144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3pPr>
            <a:lvl4pPr marL="13716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4pPr>
            <a:lvl5pPr marL="18288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5pPr>
          </a:lstStyle>
          <a:p>
            <a:pPr>
              <a:defRPr lang="de-de"/>
            </a:pPr>
          </a:p>
        </p:txBody>
      </p:sp>
      <p:pic>
        <p:nvPicPr>
          <p:cNvPr id="3" name="Picture 2"/>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BQYH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TAkAAL8JAACXNgAA3ScAABAAAAA="/>
              </a:ext>
            </a:extLst>
          </p:cNvPicPr>
          <p:nvPr/>
        </p:nvPicPr>
        <p:blipFill>
          <a:blip xmlns:r="http://schemas.openxmlformats.org/officeDocument/2006/relationships" r:embed="rId3"/>
          <a:stretch>
            <a:fillRect/>
          </a:stretch>
        </p:blipFill>
        <p:spPr>
          <a:xfrm>
            <a:off x="1511300" y="1584325"/>
            <a:ext cx="7362825" cy="4895850"/>
          </a:xfrm>
          <a:prstGeom prst="rect">
            <a:avLst/>
          </a:prstGeom>
          <a:noFill/>
          <a:ln w="12700" cap="flat" cmpd="sng" algn="ctr">
            <a:noFill/>
            <a:prstDash val="solid"/>
            <a:headEnd type="none" w="med" len="med"/>
            <a:tailEnd type="none" w="med" len="med"/>
          </a:ln>
          <a:effectLst/>
        </p:spPr>
      </p:pic>
      <p:pic>
        <p:nvPicPr>
          <p:cNvPr id="4" name="Picture 3"/>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7v3//4QLAAA4QAAA9ioAABAAAAA="/>
              </a:ext>
            </a:extLst>
          </p:cNvPicPr>
          <p:nvPr/>
        </p:nvPicPr>
        <p:blipFill>
          <a:blip xmlns:r="http://schemas.openxmlformats.org/officeDocument/2006/relationships" r:embed="rId4"/>
          <a:stretch>
            <a:fillRect/>
          </a:stretch>
        </p:blipFill>
        <p:spPr>
          <a:xfrm>
            <a:off x="-336550" y="1871980"/>
            <a:ext cx="10775950" cy="5111750"/>
          </a:xfrm>
          <a:prstGeom prst="rect">
            <a:avLst/>
          </a:prstGeom>
          <a:noFill/>
          <a:ln w="12700" cap="flat" cmpd="sng" algn="ctr">
            <a:noFill/>
            <a:prstDash val="solid"/>
            <a:headEnd type="none" w="med" len="med"/>
            <a:tailEnd type="none" w="med" len="med"/>
          </a:ln>
          <a:effectLst/>
        </p:spPr>
      </p:pic>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wAMAABwMAAAhOQAASSoAABAAAAA="/>
              </a:ext>
            </a:extLst>
          </p:cNvPicPr>
          <p:nvPr/>
        </p:nvPicPr>
        <p:blipFill>
          <a:blip xmlns:r="http://schemas.openxmlformats.org/officeDocument/2006/relationships" r:embed="rId5"/>
          <a:stretch>
            <a:fillRect/>
          </a:stretch>
        </p:blipFill>
        <p:spPr>
          <a:xfrm>
            <a:off x="609600" y="1968500"/>
            <a:ext cx="8677275" cy="4905375"/>
          </a:xfrm>
          <a:prstGeom prst="rect">
            <a:avLst/>
          </a:prstGeom>
          <a:noFill/>
          <a:ln w="12700" cap="flat" cmpd="sng" algn="ctr">
            <a:noFill/>
            <a:prstDash val="solid"/>
            <a:headEnd type="none" w="med" len="med"/>
            <a:tailEnd type="none" w="med" len="med"/>
          </a:ln>
          <a:effectLst/>
        </p:spPr>
      </p:pic>
      <p:pic>
        <p:nvPicPr>
          <p:cNvPr id="6" name="Picture 5"/>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DH////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GwYAAIQLAABAOAAANCYAABAAAAA="/>
              </a:ext>
            </a:extLst>
          </p:cNvPicPr>
          <p:nvPr/>
        </p:nvPicPr>
        <p:blipFill>
          <a:blip xmlns:r="http://schemas.openxmlformats.org/officeDocument/2006/relationships" r:embed="rId6"/>
          <a:stretch>
            <a:fillRect/>
          </a:stretch>
        </p:blipFill>
        <p:spPr>
          <a:xfrm>
            <a:off x="992505" y="1871980"/>
            <a:ext cx="8151495" cy="4338320"/>
          </a:xfrm>
          <a:prstGeom prst="rect">
            <a:avLst/>
          </a:prstGeom>
          <a:noFill/>
          <a:ln w="12700" cap="flat" cmpd="sng" algn="ctr">
            <a:noFill/>
            <a:prstDash val="solid"/>
            <a:headEnd type="none" w="med" len="med"/>
            <a:tailEnd type="none" w="med" len="med"/>
          </a:ln>
          <a:effectLst/>
        </p:spPr>
      </p:pic>
      <p:pic>
        <p:nvPicPr>
          <p:cNvPr id="7" name="Picture 6"/>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D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PwUAAC4MAACxOAAAwCYAABAAAAA="/>
              </a:ext>
            </a:extLst>
          </p:cNvPicPr>
          <p:nvPr/>
        </p:nvPicPr>
        <p:blipFill>
          <a:blip xmlns:r="http://schemas.openxmlformats.org/officeDocument/2006/relationships" r:embed="rId7"/>
          <a:stretch>
            <a:fillRect/>
          </a:stretch>
        </p:blipFill>
        <p:spPr>
          <a:xfrm>
            <a:off x="852805" y="1979930"/>
            <a:ext cx="8362950" cy="4319270"/>
          </a:xfrm>
          <a:prstGeom prst="rect">
            <a:avLst/>
          </a:prstGeom>
          <a:noFill/>
          <a:ln w="12700" cap="flat" cmpd="sng" algn="ctr">
            <a:noFill/>
            <a:prstDash val="solid"/>
            <a:headEnd type="none" w="med" len="med"/>
            <a:tailEnd type="none" w="med" len="med"/>
          </a:ln>
          <a:effectLst/>
        </p:spPr>
      </p:pic>
      <p:sp>
        <p:nvSpPr>
          <p:cNvPr id="8" name="Text Box 7"/>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fM04g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TEwAA2AIAAEQqAABmBgAAECAAAA=="/>
              </a:ext>
            </a:extLst>
          </p:cNvSpPr>
          <p:nvPr/>
        </p:nvSpPr>
        <p:spPr>
          <a:xfrm>
            <a:off x="3100705" y="462280"/>
            <a:ext cx="3769995"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10</a:t>
            </a:r>
            <a:endParaRPr lang="de-de" sz="3200" b="1">
              <a:solidFill>
                <a:srgbClr val="280099"/>
              </a:solidFill>
              <a:effectLst>
                <a:outerShdw dist="63500" dir="3600000" algn="tl" rotWithShape="0">
                  <a:srgbClr val="000000">
                    <a:alpha val="40000"/>
                  </a:srgbClr>
                </a:outerShdw>
              </a:effectLst>
            </a:endParaRPr>
          </a:p>
        </p:txBody>
      </p:sp>
      <p:sp>
        <p:nvSpPr>
          <p:cNvPr id="9" name="Text Box 8"/>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RqY1I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hDgAAAAAAABEuAAAYBAAAECAAAA=="/>
              </a:ext>
            </a:extLst>
          </p:cNvSpPr>
          <p:nvPr/>
        </p:nvSpPr>
        <p:spPr>
          <a:xfrm>
            <a:off x="2378075" y="0"/>
            <a:ext cx="5110480" cy="665480"/>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10" name="Text Box 9"/>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4ijhY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8AwAAGwYAALE4AACGCwAAEAAAAA=="/>
              </a:ext>
            </a:extLst>
          </p:cNvSpPr>
          <p:nvPr/>
        </p:nvSpPr>
        <p:spPr>
          <a:xfrm>
            <a:off x="647700" y="992505"/>
            <a:ext cx="8568055" cy="880745"/>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1. Halbjahr: Fotografie / Bildbearbeitung mit professionellem 					Grafikprogramm / Geschichte des Logos - Logoentwicklung</a:t>
            </a:r>
            <a:endParaRPr lang="de-de" b="1">
              <a:solidFill>
                <a:srgbClr val="00458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1"/>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2"/>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par>
                          <p:cTn id="27" fill="hold">
                            <p:stCondLst>
                              <p:cond delay="1"/>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advAuto="0"/>
      <p:bldP spid="3" grpId="1" animBg="1" advAuto="0"/>
      <p:bldP spid="4" grpId="0" animBg="1" advAuto="0"/>
      <p:bldP spid="4" grpId="1" animBg="1" advAuto="0"/>
      <p:bldP spid="5" grpId="0" animBg="1" advAuto="0"/>
      <p:bldP spid="5" grpId="1" animBg="1" advAuto="0"/>
      <p:bldP spid="6" grpId="0" animBg="1" advAuto="0"/>
      <p:bldP spid="7" grpId="0" animBg="1" advAuto="0"/>
    </p:bldLst>
    <p:extLst>
      <p:ext uri="smNativeData">
        <pr:smNativeData xmlns:pr="smNativeData" val="XOvPXgkAAAAFAAAA/f///wIAAAABAAAAAAAAAAAAAAAAAAAAAAAAAAgAAAD9////AQAAAAEAAAAAAAAAAAAAAAAAAAAAAAAADAAAAP3///8CAAAAAQAAAAAAAAAAAAAAAAAAAAAAAAAPAAAA/f///wEAAAABAAAAAAAAAAAAAAAAAAAAAAAAABIAAAD9////AQAAAAoAAAAAAAAAAAAAAAAAAAAAAAAAFwAAAP3///8CAAAAAQAAAAAAAAAAAAAAAAAAAAAAAAAZAAAA/f///wIAAAABAAAAAAAAAAAAAAAAAAAAAAAAABwAAAD9////AQAAAAEAAAAAAAAAAAAAAAAAAAAAAAAAIAAAAP3///8BAAAACgAAAAAAAAAAAAAAAAAAAAAAAAA="/>
      </p:ext>
    </p:extLst>
  </p:timing>
</p:sld>
</file>

<file path=ppt/slides/slide11.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Pqnxc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TEwAA2AIAAEQqAABmBgAAECAAAA=="/>
              </a:ext>
            </a:extLst>
          </p:cNvSpPr>
          <p:nvPr/>
        </p:nvSpPr>
        <p:spPr>
          <a:xfrm>
            <a:off x="3100705" y="462280"/>
            <a:ext cx="3769995"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10</a:t>
            </a:r>
            <a:endParaRPr lang="de-de" sz="3200" b="1">
              <a:solidFill>
                <a:srgbClr val="280099"/>
              </a:solidFill>
              <a:effectLst>
                <a:outerShdw dist="63500" dir="3600000" algn="tl" rotWithShape="0">
                  <a:srgbClr val="000000">
                    <a:alpha val="40000"/>
                  </a:srgbClr>
                </a:outerShdw>
              </a:effectLst>
            </a:endParaRPr>
          </a:p>
        </p:txBody>
      </p:sp>
      <p:sp>
        <p:nvSpPr>
          <p:cNvPr id="3" name="Text Box 2"/>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olSdo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hDgAAAwAAABEuAAAaBAAAECAAAA=="/>
              </a:ext>
            </a:extLst>
          </p:cNvSpPr>
          <p:nvPr/>
        </p:nvSpPr>
        <p:spPr>
          <a:xfrm>
            <a:off x="2378075" y="1905"/>
            <a:ext cx="5110480" cy="664845"/>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4" name="Text Box 3"/>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bWmg0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BvBAAApAYAACQ5AAC9CQAAEAAAAA=="/>
              </a:ext>
            </a:extLst>
          </p:cNvSpPr>
          <p:nvPr/>
        </p:nvSpPr>
        <p:spPr>
          <a:xfrm>
            <a:off x="720725" y="1079500"/>
            <a:ext cx="8568055" cy="503555"/>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2. Halbjahr: Design und Layout / Kunstepochen der Moderne</a:t>
            </a:r>
            <a:endParaRPr lang="de-de" b="1">
              <a:solidFill>
                <a:srgbClr val="004586"/>
              </a:solidFill>
            </a:endParaRPr>
          </a:p>
        </p:txBody>
      </p:sp>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wVLg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vwkAAL8JAABVNQAAbyoAABAAAAA="/>
              </a:ext>
            </a:extLst>
          </p:cNvPicPr>
          <p:nvPr/>
        </p:nvPicPr>
        <p:blipFill>
          <a:blip xmlns:r="http://schemas.openxmlformats.org/officeDocument/2006/relationships" r:embed="rId3"/>
          <a:stretch>
            <a:fillRect/>
          </a:stretch>
        </p:blipFill>
        <p:spPr>
          <a:xfrm>
            <a:off x="1584325" y="1584325"/>
            <a:ext cx="7085330" cy="5313680"/>
          </a:xfrm>
          <a:prstGeom prst="rect">
            <a:avLst/>
          </a:prstGeom>
          <a:noFill/>
          <a:ln w="12700" cap="flat" cmpd="sng" algn="ctr">
            <a:noFill/>
            <a:prstDash val="solid"/>
            <a:headEnd type="none" w="med" len="med"/>
            <a:tailEnd type="none" w="med" len="med"/>
          </a:ln>
          <a:effectLst/>
        </p:spPr>
      </p:pic>
      <p:sp>
        <p:nvSpPr>
          <p:cNvPr id="6" name="Text Box 5"/>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3SiZI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nCQAAaSsAABUqAACKLQAAECAAAA=="/>
              </a:ext>
            </a:extLst>
          </p:cNvSpPr>
          <p:nvPr/>
        </p:nvSpPr>
        <p:spPr>
          <a:xfrm>
            <a:off x="1487805" y="7056755"/>
            <a:ext cx="5353050"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Musikinstrumente aus Metall- und Kunststoffschrott</a:t>
            </a:r>
          </a:p>
        </p:txBody>
      </p:sp>
      <p:pic>
        <p:nvPicPr>
          <p:cNvPr id="7" name="Picture 6"/>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D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qwQAAD0JAAAlNQAAFSoAABAAAAA="/>
              </a:ext>
            </a:extLst>
          </p:cNvPicPr>
          <p:nvPr/>
        </p:nvPicPr>
        <p:blipFill>
          <a:blip xmlns:r="http://schemas.openxmlformats.org/officeDocument/2006/relationships" r:embed="rId4"/>
          <a:stretch>
            <a:fillRect/>
          </a:stretch>
        </p:blipFill>
        <p:spPr>
          <a:xfrm>
            <a:off x="758825" y="1501775"/>
            <a:ext cx="7880350" cy="5339080"/>
          </a:xfrm>
          <a:prstGeom prst="rect">
            <a:avLst/>
          </a:prstGeom>
          <a:noFill/>
          <a:ln w="12700" cap="flat" cmpd="sng" algn="ctr">
            <a:noFill/>
            <a:prstDash val="solid"/>
            <a:headEnd type="none" w="med" len="med"/>
            <a:tailEnd type="none" w="med" len="med"/>
          </a:ln>
          <a:effectLst/>
        </p:spPr>
      </p:pic>
      <p:sp>
        <p:nvSpPr>
          <p:cNvPr id="8" name="Text Box 7"/>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XHhJ4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BzHgAA9ioAAM03AAAXLQAAECAAAA=="/>
              </a:ext>
            </a:extLst>
          </p:cNvSpPr>
          <p:nvPr/>
        </p:nvSpPr>
        <p:spPr>
          <a:xfrm>
            <a:off x="4949825" y="6983730"/>
            <a:ext cx="4121150"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Beispiele aus der Epoche der Moderne</a:t>
            </a:r>
          </a:p>
        </p:txBody>
      </p:sp>
      <p:pic>
        <p:nvPicPr>
          <p:cNvPr id="9" name="Picture 8"/>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C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zwYAAEwJAADPNQAAEioAABAAAAA="/>
              </a:ext>
            </a:extLst>
          </p:cNvPicPr>
          <p:nvPr/>
        </p:nvPicPr>
        <p:blipFill>
          <a:blip xmlns:r="http://schemas.openxmlformats.org/officeDocument/2006/relationships" r:embed="rId5"/>
          <a:stretch>
            <a:fillRect/>
          </a:stretch>
        </p:blipFill>
        <p:spPr>
          <a:xfrm>
            <a:off x="1106805" y="1511300"/>
            <a:ext cx="7640320" cy="5327650"/>
          </a:xfrm>
          <a:prstGeom prst="rect">
            <a:avLst/>
          </a:prstGeom>
          <a:noFill/>
          <a:ln w="12700" cap="flat" cmpd="sng" algn="ctr">
            <a:noFill/>
            <a:prstDash val="solid"/>
            <a:headEnd type="none" w="med" len="med"/>
            <a:tailEnd type="none" w="med" len="med"/>
          </a:ln>
          <a:effectLst/>
        </p:spPr>
      </p:pic>
      <p:sp>
        <p:nvSpPr>
          <p:cNvPr id="10" name="Rectangle 9"/>
          <p:cNvSpPr>
            <a:extLst>
              <a:ext uri="smNativeData">
                <pr:smNativeData xmlns:pr="smNativeData" val="SMDATA_12_XOvPXhMAAAAlAAAAZAAAAA0AAAAAjgAAAGAAAACOAAAARwAAAAAAAAABAAAAAAAAAAEAAABQAAAAAAAAAAAA4D8AAAAAAADgPwAAAAAAAOA/AAAAAAAA4D8AAAAAAADgPwAAAAAAAOA/AAAAAAAA4D8AAAAAAADgPwAAAAAAAOA/AAAAAAAA4D8CAAAAjAAAAAEAAAACAAAA////AP///wgAAAAAAAAAAAUVRon+8pxOrLy4Zf7IjHE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LJHkfUMAAAAEAAAAAAAAAAAAAAAAAAAAAAAAAAeAAAAaAAAAAAAAAAAAAAAAAAAAAAAAAAAAAAAECcAABAnAAAAAAAAAAAAAAAAAAAAAAAAAAAAAAAAAAAAAAAAAAAAABQAAAAAAAAAwMD/AAAAAABkAAAAMgAAAAAAAABkAAAAAAAAAH9/fwAKAAAAHwAAAFQAAAD///8A////AQAAAAAAAAAAAAAAAAAAAAAAAAAAAAAAAAAAAAAAAAAAAAAAAn9/fwCAgIADzMzMAMDA/wB/f38AAAAAAAAAAAAAAAAAAAAAAAAAAAAhAAAAGAAAABQAAAB/BgAABgkAAIM2AABkKAAAEAAAAA=="/>
              </a:ext>
            </a:extLst>
          </p:cNvSpPr>
          <p:nvPr/>
        </p:nvSpPr>
        <p:spPr>
          <a:xfrm>
            <a:off x="1056005" y="1466850"/>
            <a:ext cx="7805420" cy="5099050"/>
          </a:xfrm>
          <a:prstGeom prst="rect">
            <a:avLst/>
          </a:prstGeom>
          <a:blipFill>
            <a:blip xmlns:r="http://schemas.openxmlformats.org/officeDocument/2006/relationships" r:embed="rId6"/>
            <a:srcRect/>
            <a:stretch/>
          </a:blipFill>
          <a:ln w="12700" cap="flat" cmpd="sng" algn="ctr">
            <a:noFill/>
            <a:prstDash val="solid"/>
            <a:headEnd type="none" w="med" len="med"/>
            <a:tailEnd type="none" w="med" len="med"/>
          </a:ln>
          <a:effectLst/>
        </p:spPr>
        <p:txBody>
          <a:bodyPr vert="horz" wrap="square" lIns="90170" tIns="60960" rIns="90170" bIns="45085" numCol="1" anchor="ctr"/>
          <a:lstStyle>
            <a:lvl1pPr marL="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1pPr>
            <a:lvl2pPr marL="4572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2pPr>
            <a:lvl3pPr marL="9144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3pPr>
            <a:lvl4pPr marL="13716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4pPr>
            <a:lvl5pPr marL="1828800" marR="0" indent="0" algn="l" defTabSz="914400">
              <a:lnSpc>
                <a:spcPct val="100000"/>
              </a:lnSpc>
              <a:spcBef>
                <a:spcPts val="0"/>
              </a:spcBef>
              <a:spcAft>
                <a:spcPts val="0"/>
              </a:spcAft>
              <a:buNone/>
              <a:tabLst/>
              <a:defRPr lang="de-de" sz="1800" b="0" i="0" u="none" strike="noStrike" kern="1" spc="0" baseline="0">
                <a:solidFill>
                  <a:schemeClr val="tx1"/>
                </a:solidFill>
                <a:effectLst/>
                <a:latin typeface="Arial" pitchFamily="2" charset="0"/>
                <a:ea typeface="Microsoft YaHei" pitchFamily="2" charset="0"/>
                <a:cs typeface="Arial" pitchFamily="2" charset="0"/>
              </a:defRPr>
            </a:lvl5pPr>
          </a:lstStyle>
          <a:p>
            <a:pPr algn="ctr" defTabSz="914400">
              <a:tabLst>
                <a:tab pos="723900" algn="l"/>
                <a:tab pos="1447800" algn="l"/>
                <a:tab pos="2171700" algn="l"/>
                <a:tab pos="2895600" algn="l"/>
                <a:tab pos="3619500" algn="l"/>
                <a:tab pos="4343400" algn="l"/>
                <a:tab pos="5067300" algn="l"/>
                <a:tab pos="5791200" algn="l"/>
                <a:tab pos="6515100" algn="l"/>
                <a:tab pos="7239000" algn="l"/>
              </a:tabLst>
              <a:defRPr lang="de-de">
                <a:solidFill>
                  <a:srgbClr val="000000"/>
                </a:solidFill>
                <a:latin typeface="Arial" pitchFamily="2" charset="0"/>
                <a:ea typeface="Arial" pitchFamily="2" charset="0"/>
                <a:cs typeface="Arial" pitchFamily="2" charset="0"/>
              </a:defRPr>
            </a:pPr>
            <a:r>
              <a:t>                                   </a:t>
            </a:r>
          </a:p>
        </p:txBody>
      </p:sp>
      <p:sp>
        <p:nvSpPr>
          <p:cNvPr id="11" name="Text Box 10"/>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LiNc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6BQAAKSoAAF4dAABKLAAAECAAAA=="/>
              </a:ext>
            </a:extLst>
          </p:cNvSpPr>
          <p:nvPr/>
        </p:nvSpPr>
        <p:spPr>
          <a:xfrm>
            <a:off x="971550" y="6853555"/>
            <a:ext cx="3802380"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Typografiemodulation für ein Layout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1"/>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1"/>
                            </p:stCondLst>
                            <p:childTnLst>
                              <p:par>
                                <p:cTn id="29" presetID="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2"/>
                            </p:stCondLst>
                            <p:childTnLst>
                              <p:par>
                                <p:cTn id="32" presetID="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7" grpId="1" animBg="1" advAuto="0"/>
      <p:bldP spid="8" grpId="0" animBg="1" advAuto="0"/>
      <p:bldP spid="8" grpId="1" animBg="1" advAuto="0"/>
      <p:bldP spid="9" grpId="0" animBg="1" advAuto="0"/>
      <p:bldP spid="9" grpId="1" animBg="1" advAuto="0"/>
      <p:bldP spid="10" grpId="0" animBg="1" advAuto="0"/>
      <p:bldP spid="11" grpId="0" animBg="1" advAuto="0"/>
    </p:bldLst>
    <p:extLst>
      <p:ext uri="smNativeData">
        <pr:smNativeData xmlns:pr="smNativeData" val="XOvPXgoAAAAFAAAA/f///wIAAAABAAAAAAAAAAAAAAAAAAAAAAAAAAcAAAD9////AgAAAAEAAAAAAAAAAAAAAAAAAAAAAAAACgAAAP3///8BAAAAAQAAAAAAAAAAAAAAAAAAAAAAAAANAAAA/f///wEAAAABAAAAAAAAAAAAAAAAAAAAAAAAABEAAAD9////AgAAAAEAAAAAAAAAAAAAAAAAAAAAAAAAFAAAAP3///8BAAAAAQAAAAAAAAAAAAAAAAAAAAAAAAAYAAAA/f///wIAAAABAAAAAAAAAAAAAAAAAAAAAAAAABoAAAD9////AgAAAAEAAAAAAAAAAAAAAAAAAAAAAAAAHQAAAP3///8BAAAAAQAAAAAAAAAAAAAAAAAAAAAAAAAgAAAA/f///wEAAAABAAAAAAAAAAAAAAAAAAAAAAAAAA=="/>
      </p:ext>
    </p:extLst>
  </p:timing>
</p:sld>
</file>

<file path=ppt/slides/slide12.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G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bd4OQ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AwAAdQEAAFs5AACmBwAAECAAAA=="/>
              </a:ext>
            </a:extLst>
          </p:cNvSpPr>
          <p:nvPr/>
        </p:nvSpPr>
        <p:spPr>
          <a:xfrm>
            <a:off x="608330" y="236855"/>
            <a:ext cx="8715375" cy="1006475"/>
          </a:xfrm>
          <a:prstGeom prst="rect">
            <a:avLst/>
          </a:prstGeom>
          <a:noFill/>
          <a:ln w="12700" cap="flat" cmpd="sng" algn="ctr">
            <a:noFill/>
            <a:prstDash val="solid"/>
            <a:headEnd type="none" w="med" len="med"/>
            <a:tailEnd type="none" w="med" len="med"/>
          </a:ln>
          <a:effectLst/>
        </p:spPr>
        <p:txBody>
          <a:bodyPr vert="horz" wrap="none" lIns="90170" tIns="6286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Zu diesem regulären Lehrplan gibt es noch eine Menge weiterer</a:t>
            </a:r>
            <a:endParaRPr lang="de-de" sz="2000" b="1">
              <a:solidFill>
                <a:srgbClr val="004586"/>
              </a:solidFill>
            </a:endParaRPr>
          </a:p>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Unternehmungen und Projekte, die aus dem Differenzierungsunterricht</a:t>
            </a:r>
            <a:endParaRPr lang="de-de" sz="2000" b="1">
              <a:solidFill>
                <a:srgbClr val="004586"/>
              </a:solidFill>
            </a:endParaRPr>
          </a:p>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mehr als nur ein Schulfach machen:</a:t>
            </a:r>
            <a:endParaRPr lang="de-de" sz="2000" b="1">
              <a:solidFill>
                <a:srgbClr val="004586"/>
              </a:solidFill>
            </a:endParaRPr>
          </a:p>
        </p:txBody>
      </p:sp>
      <p:sp>
        <p:nvSpPr>
          <p:cNvPr id="3" name="Text Box 2"/>
          <p:cNvSpPr>
            <a:extLst>
              <a:ext uri="smNativeData">
                <pr:smNativeData xmlns:pr="smNativeData" val="SMDATA_12_XOvPXhMAAAAlAAAAZAAAAA0AAAAAjgAAAGg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GT0AM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fFQAAywcAAFQpAADkCgAAECAAAA=="/>
              </a:ext>
            </a:extLst>
          </p:cNvSpPr>
          <p:nvPr/>
        </p:nvSpPr>
        <p:spPr>
          <a:xfrm>
            <a:off x="3514725" y="1266825"/>
            <a:ext cx="3203575" cy="503555"/>
          </a:xfrm>
          <a:prstGeom prst="rect">
            <a:avLst/>
          </a:prstGeom>
          <a:noFill/>
          <a:ln w="12700" cap="flat" cmpd="sng" algn="ctr">
            <a:noFill/>
            <a:prstDash val="solid"/>
            <a:headEnd type="none" w="med" len="med"/>
            <a:tailEnd type="none" w="med" len="med"/>
          </a:ln>
          <a:effectLst/>
        </p:spPr>
        <p:txBody>
          <a:bodyPr vert="horz" wrap="none" lIns="90170" tIns="6604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400" b="1">
                <a:solidFill>
                  <a:srgbClr val="000080"/>
                </a:solidFill>
              </a:rPr>
              <a:t>Museumsbesuche</a:t>
            </a:r>
            <a:r>
              <a:rPr lang="de-de" sz="2400">
                <a:solidFill>
                  <a:srgbClr val="000080"/>
                </a:solidFill>
              </a:rPr>
              <a:t> </a:t>
            </a:r>
            <a:endParaRPr lang="de-de" sz="2400">
              <a:solidFill>
                <a:srgbClr val="000080"/>
              </a:solidFill>
            </a:endParaRPr>
          </a:p>
        </p:txBody>
      </p:sp>
      <p:pic>
        <p:nvPicPr>
          <p:cNvPr id="4" name="Picture 3"/>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UwcAAIkLAACEMwAAriwAABAAAAA="/>
              </a:ext>
            </a:extLst>
          </p:cNvPicPr>
          <p:nvPr/>
        </p:nvPicPr>
        <p:blipFill>
          <a:blip xmlns:r="http://schemas.openxmlformats.org/officeDocument/2006/relationships" r:embed="rId3"/>
          <a:stretch>
            <a:fillRect/>
          </a:stretch>
        </p:blipFill>
        <p:spPr>
          <a:xfrm>
            <a:off x="1190625" y="1875155"/>
            <a:ext cx="7183755" cy="5387975"/>
          </a:xfrm>
          <a:prstGeom prst="rect">
            <a:avLst/>
          </a:prstGeom>
          <a:noFill/>
          <a:ln w="12700" cap="flat" cmpd="sng" algn="ctr">
            <a:noFill/>
            <a:prstDash val="solid"/>
            <a:headEnd type="none" w="med" len="med"/>
            <a:tailEnd type="none" w="med" len="med"/>
          </a:ln>
          <a:effectLst/>
        </p:spPr>
      </p:pic>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tAAAAZAAAAAAAAAAjAAAABAAAAGQAAAAXAAAAFAAAAAAAAAAAAAAA/38AAP9/AAAAAAAACQAAAAQAAADn////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jAgAAFwLAACgNQAAKy0AABAAAAA="/>
              </a:ext>
            </a:extLst>
          </p:cNvPicPr>
          <p:nvPr/>
        </p:nvPicPr>
        <p:blipFill>
          <a:blip xmlns:r="http://schemas.openxmlformats.org/officeDocument/2006/relationships" r:embed="rId4">
            <a:lum contrast="8000"/>
          </a:blip>
          <a:stretch>
            <a:fillRect/>
          </a:stretch>
        </p:blipFill>
        <p:spPr>
          <a:xfrm>
            <a:off x="1389380" y="1846580"/>
            <a:ext cx="7327900" cy="5495925"/>
          </a:xfrm>
          <a:prstGeom prst="rect">
            <a:avLst/>
          </a:prstGeom>
          <a:noFill/>
          <a:ln w="12700" cap="flat" cmpd="sng" algn="ctr">
            <a:noFill/>
            <a:prstDash val="solid"/>
            <a:headEnd type="none" w="med" len="med"/>
            <a:tailEnd type="none" w="med" len="med"/>
          </a:ln>
          <a:effectLst/>
        </p:spPr>
      </p:pic>
      <p:sp>
        <p:nvSpPr>
          <p:cNvPr id="6" name="Text Box 5"/>
          <p:cNvSpPr>
            <a:extLst>
              <a:ext uri="smNativeData">
                <pr:smNativeData xmlns:pr="smNativeData" val="SMDATA_12_XOvPXhMAAAAlAAAAZAAAAA0AAAAAjgAAAG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LJFFk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BtEwAARggAAHMrAACfDAAAECAAAA=="/>
              </a:ext>
            </a:extLst>
          </p:cNvSpPr>
          <p:nvPr/>
        </p:nvSpPr>
        <p:spPr>
          <a:xfrm>
            <a:off x="3157855" y="1344930"/>
            <a:ext cx="3905250" cy="706755"/>
          </a:xfrm>
          <a:prstGeom prst="rect">
            <a:avLst/>
          </a:prstGeom>
          <a:noFill/>
          <a:ln w="12700" cap="flat" cmpd="sng" algn="ctr">
            <a:noFill/>
            <a:prstDash val="solid"/>
            <a:headEnd type="none" w="med" len="med"/>
            <a:tailEnd type="none" w="med" len="med"/>
          </a:ln>
          <a:effectLst/>
        </p:spPr>
        <p:txBody>
          <a:bodyPr vert="horz" wrap="none" lIns="90170" tIns="6286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Ausstellungen (mit Prominenz)</a:t>
            </a:r>
            <a:endParaRPr lang="de-de" sz="2000" b="1">
              <a:solidFill>
                <a:srgbClr val="00458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grpId="1"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grpId="2"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3"/>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4"/>
                            </p:stCondLst>
                            <p:childTnLst>
                              <p:par>
                                <p:cTn id="17" presetID="1"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1"/>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2"/>
                            </p:stCondLst>
                            <p:childTnLst>
                              <p:par>
                                <p:cTn id="29" presetID="1"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P spid="2" grpId="2" animBg="1" advAuto="0"/>
      <p:bldP spid="3" grpId="0" animBg="1" advAuto="0"/>
      <p:bldP spid="3" grpId="1" animBg="1" advAuto="0"/>
      <p:bldP spid="4" grpId="0" animBg="1" advAuto="0"/>
      <p:bldP spid="4" grpId="1" animBg="1" advAuto="0"/>
      <p:bldP spid="5" grpId="0" animBg="1" advAuto="0"/>
      <p:bldP spid="6" grpId="0" animBg="1" advAuto="0"/>
    </p:bldLst>
    <p:extLst>
      <p:ext uri="smNativeData">
        <pr:smNativeData xmlns:pr="smNativeData" val="XOvPXgkAAAAFAAAAAAAAAAEAAAABAAAAAAAAAAAAAAAAAAAAAAAAAAgAAAABAAAAAQAAAAEAAAAAAAAAAAAAAAAAAAAAAAAACwAAAAIAAAABAAAAAQAAAAAAAAAAAAAAAAAAAAAAAAAOAAAA/f///wEAAAABAAAAAAAAAAAAAAAAAAAAAAAAABEAAAD9////AQAAAAEAAAAAAAAAAAAAAAAAAAAAAAAAFQAAAP3///8CAAAAAQAAAAAAAAAAAAAAAAAAAAAAAAAXAAAA/f///wIAAAABAAAAAAAAAAAAAAAAAAAAAAAAABoAAAD9////AQAAAAEAAAAAAAAAAAAAAAAAAAAAAAAAHQAAAP3///8BAAAAAQAAAAAAAAAAAAAAAAAAAAAAAAA="/>
      </p:ext>
    </p:extLst>
  </p:timing>
</p:sld>
</file>

<file path=ppt/slides/slide13.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G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DIY+s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BZBAAAvwIAAA8tAAAVBwAAECAAAA=="/>
              </a:ext>
            </a:extLst>
          </p:cNvSpPr>
          <p:nvPr/>
        </p:nvSpPr>
        <p:spPr>
          <a:xfrm>
            <a:off x="706755" y="446405"/>
            <a:ext cx="6617970" cy="704850"/>
          </a:xfrm>
          <a:prstGeom prst="rect">
            <a:avLst/>
          </a:prstGeom>
          <a:noFill/>
          <a:ln w="12700" cap="flat" cmpd="sng" algn="ctr">
            <a:noFill/>
            <a:prstDash val="solid"/>
            <a:headEnd type="none" w="med" len="med"/>
            <a:tailEnd type="none" w="med" len="med"/>
          </a:ln>
          <a:effectLst/>
        </p:spPr>
        <p:txBody>
          <a:bodyPr vert="horz" wrap="none" lIns="90170" tIns="6286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Projekte mit Partnerstädten wie zum Beispiel hier das</a:t>
            </a:r>
            <a:endParaRPr lang="de-de" sz="2000" b="1">
              <a:solidFill>
                <a:srgbClr val="004586"/>
              </a:solidFill>
            </a:endParaRPr>
          </a:p>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Druckgrafikprojekt pARTner in Polen...</a:t>
            </a:r>
            <a:endParaRPr lang="de-de" sz="2000" b="1">
              <a:solidFill>
                <a:srgbClr val="004586"/>
              </a:solidFill>
            </a:endParaRPr>
          </a:p>
        </p:txBody>
      </p:sp>
      <p:pic>
        <p:nvPicPr>
          <p:cNvPr id="3" name="Picture 2"/>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82S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8gEAAMQJAACELgAAgScAABAAAAA="/>
              </a:ext>
            </a:extLst>
          </p:cNvPicPr>
          <p:nvPr/>
        </p:nvPicPr>
        <p:blipFill>
          <a:blip xmlns:r="http://schemas.openxmlformats.org/officeDocument/2006/relationships" r:embed="rId3"/>
          <a:stretch>
            <a:fillRect/>
          </a:stretch>
        </p:blipFill>
        <p:spPr>
          <a:xfrm rot="21060000">
            <a:off x="316230" y="1587500"/>
            <a:ext cx="7245350" cy="4834255"/>
          </a:xfrm>
          <a:prstGeom prst="rect">
            <a:avLst/>
          </a:prstGeom>
          <a:noFill/>
          <a:ln w="12700" cap="flat" cmpd="sng" algn="ctr">
            <a:noFill/>
            <a:prstDash val="solid"/>
            <a:headEnd type="none" w="med" len="med"/>
            <a:tailEnd type="none" w="med" len="med"/>
          </a:ln>
          <a:effectLst/>
        </p:spPr>
      </p:pic>
      <p:pic>
        <p:nvPicPr>
          <p:cNvPr id="4" name="Picture 3"/>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DkL9IJ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CwkAAHIJAAB+NAAAbiYAABAAAAA="/>
              </a:ext>
            </a:extLst>
          </p:cNvPicPr>
          <p:nvPr/>
        </p:nvPicPr>
        <p:blipFill>
          <a:blip xmlns:r="http://schemas.openxmlformats.org/officeDocument/2006/relationships" r:embed="rId4"/>
          <a:stretch>
            <a:fillRect/>
          </a:stretch>
        </p:blipFill>
        <p:spPr>
          <a:xfrm rot="21420000">
            <a:off x="1470025" y="1535430"/>
            <a:ext cx="7063105" cy="4711700"/>
          </a:xfrm>
          <a:prstGeom prst="rect">
            <a:avLst/>
          </a:prstGeom>
          <a:noFill/>
          <a:ln w="12700" cap="flat" cmpd="sng" algn="ctr">
            <a:noFill/>
            <a:prstDash val="solid"/>
            <a:headEnd type="none" w="med" len="med"/>
            <a:tailEnd type="none" w="med" len="med"/>
          </a:ln>
          <a:effectLst/>
        </p:spPr>
      </p:pic>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pxIAANcIAADCPQAAmSUAABAAAAA="/>
              </a:ext>
            </a:extLst>
          </p:cNvPicPr>
          <p:nvPr/>
        </p:nvPicPr>
        <p:blipFill>
          <a:blip xmlns:r="http://schemas.openxmlformats.org/officeDocument/2006/relationships" r:embed="rId5"/>
          <a:stretch>
            <a:fillRect/>
          </a:stretch>
        </p:blipFill>
        <p:spPr>
          <a:xfrm>
            <a:off x="3032125" y="1437005"/>
            <a:ext cx="7007225" cy="4674870"/>
          </a:xfrm>
          <a:prstGeom prst="rect">
            <a:avLst/>
          </a:prstGeom>
          <a:noFill/>
          <a:ln w="12700" cap="flat" cmpd="sng" algn="ctr">
            <a:noFill/>
            <a:prstDash val="solid"/>
            <a:headEnd type="none" w="med" len="med"/>
            <a:tailEnd type="none" w="med" len="me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strVal val="4*#ppt_w"/>
                                          </p:val>
                                        </p:tav>
                                        <p:tav tm="100000">
                                          <p:val>
                                            <p:strVal val="#ppt_w"/>
                                          </p:val>
                                        </p:tav>
                                      </p:tavLst>
                                    </p:anim>
                                    <p:anim calcmode="lin" valueType="num">
                                      <p:cBhvr>
                                        <p:cTn id="14"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4*#ppt_w"/>
                                          </p:val>
                                        </p:tav>
                                        <p:tav tm="100000">
                                          <p:val>
                                            <p:strVal val="#ppt_w"/>
                                          </p:val>
                                        </p:tav>
                                      </p:tavLst>
                                    </p:anim>
                                    <p:anim calcmode="lin" valueType="num">
                                      <p:cBhvr>
                                        <p:cTn id="20"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Lst>
    <p:extLst>
      <p:ext uri="smNativeData">
        <pr:smNativeData xmlns:pr="smNativeData" val="XOvPXgMAAAAFAAAA/f///wEAAAAXAAAAIAAAAAAAAAAAAAAAAAAAAAsAAAD9////AQAAABcAAAAgAAAAAAAAAAAAAAAAAAAAEQAAAP3///8BAAAAFwAAACAAAAAAAAAAAAAAAAAAAAA="/>
      </p:ext>
    </p:extLst>
  </p:timing>
</p:sld>
</file>

<file path=ppt/slides/slide14.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G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5zg04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BrAwAAagIAAPU3AADiBAAAECAAAA=="/>
              </a:ext>
            </a:extLst>
          </p:cNvSpPr>
          <p:nvPr/>
        </p:nvSpPr>
        <p:spPr>
          <a:xfrm>
            <a:off x="555625" y="392430"/>
            <a:ext cx="8540750" cy="401320"/>
          </a:xfrm>
          <a:prstGeom prst="rect">
            <a:avLst/>
          </a:prstGeom>
          <a:noFill/>
          <a:ln w="12700" cap="flat" cmpd="sng" algn="ctr">
            <a:noFill/>
            <a:prstDash val="solid"/>
            <a:headEnd type="none" w="med" len="med"/>
            <a:tailEnd type="none" w="med" len="med"/>
          </a:ln>
          <a:effectLst/>
        </p:spPr>
        <p:txBody>
          <a:bodyPr vert="horz" wrap="none" lIns="90170" tIns="6286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 ein Street-art-Projekt mit dem Caritasverband Emsdetten-Greven ...</a:t>
            </a:r>
            <a:endParaRPr lang="de-de" sz="2000" b="1">
              <a:solidFill>
                <a:srgbClr val="004586"/>
              </a:solidFill>
            </a:endParaRPr>
          </a:p>
        </p:txBody>
      </p:sp>
      <p:pic>
        <p:nvPicPr>
          <p:cNvPr id="3" name="Picture 2"/>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oACg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bwQAAK0FAACPIAAALysAABAAAAA="/>
              </a:ext>
            </a:extLst>
          </p:cNvPicPr>
          <p:nvPr/>
        </p:nvPicPr>
        <p:blipFill>
          <a:blip xmlns:r="http://schemas.openxmlformats.org/officeDocument/2006/relationships" r:embed="rId3"/>
          <a:stretch>
            <a:fillRect/>
          </a:stretch>
        </p:blipFill>
        <p:spPr>
          <a:xfrm>
            <a:off x="720725" y="922655"/>
            <a:ext cx="4572000" cy="6097270"/>
          </a:xfrm>
          <a:prstGeom prst="rect">
            <a:avLst/>
          </a:prstGeom>
          <a:noFill/>
          <a:ln w="12700" cap="flat" cmpd="sng" algn="ctr">
            <a:noFill/>
            <a:prstDash val="solid"/>
            <a:headEnd type="none" w="med" len="med"/>
            <a:tailEnd type="none" w="med" len="med"/>
          </a:ln>
          <a:effectLst/>
        </p:spPr>
      </p:pic>
      <p:pic>
        <p:nvPicPr>
          <p:cNvPr id="4" name="Picture 3"/>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BAQEB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5R0AAMMFAAAFOgAARisAABAAAAA="/>
              </a:ext>
            </a:extLst>
          </p:cNvPicPr>
          <p:nvPr/>
        </p:nvPicPr>
        <p:blipFill>
          <a:blip xmlns:r="http://schemas.openxmlformats.org/officeDocument/2006/relationships" r:embed="rId4"/>
          <a:stretch>
            <a:fillRect/>
          </a:stretch>
        </p:blipFill>
        <p:spPr>
          <a:xfrm>
            <a:off x="4859655" y="936625"/>
            <a:ext cx="4572000" cy="6097905"/>
          </a:xfrm>
          <a:prstGeom prst="rect">
            <a:avLst/>
          </a:prstGeom>
          <a:noFill/>
          <a:ln w="12700" cap="flat" cmpd="sng" algn="ctr">
            <a:noFill/>
            <a:prstDash val="solid"/>
            <a:headEnd type="none" w="med" len="med"/>
            <a:tailEnd type="none" w="med" len="med"/>
          </a:ln>
          <a:effectLst/>
        </p:spPr>
      </p:pic>
    </p:spTree>
  </p:cSld>
  <p:clrMapOvr>
    <a:masterClrMapping/>
  </p:clrMapOvr>
  <p:timing>
    <p:tnLst>
      <p:par>
        <p:cTn id="1" dur="indefinite" restart="never" nodeType="tmRoot"/>
      </p:par>
    </p:tnLst>
  </p:timing>
</p:sld>
</file>

<file path=ppt/slides/slide15.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G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awXss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kBAAA+gAAAJk0AABQBQAAECAAAA=="/>
              </a:ext>
            </a:extLst>
          </p:cNvSpPr>
          <p:nvPr/>
        </p:nvSpPr>
        <p:spPr>
          <a:xfrm>
            <a:off x="754380" y="158750"/>
            <a:ext cx="7795895" cy="704850"/>
          </a:xfrm>
          <a:prstGeom prst="rect">
            <a:avLst/>
          </a:prstGeom>
          <a:noFill/>
          <a:ln w="12700" cap="flat" cmpd="sng" algn="ctr">
            <a:noFill/>
            <a:prstDash val="solid"/>
            <a:headEnd type="none" w="med" len="med"/>
            <a:tailEnd type="none" w="med" len="med"/>
          </a:ln>
          <a:effectLst/>
        </p:spPr>
        <p:txBody>
          <a:bodyPr vert="horz" wrap="none" lIns="90170" tIns="6286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 oder ein Lichtkunstprojekt mit internationalen Künstlern und</a:t>
            </a:r>
            <a:endParaRPr lang="de-de" sz="2000" b="1">
              <a:solidFill>
                <a:srgbClr val="004586"/>
              </a:solidFill>
            </a:endParaRPr>
          </a:p>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b="1">
                <a:solidFill>
                  <a:srgbClr val="004586"/>
                </a:solidFill>
              </a:rPr>
              <a:t>anschließender Ausstellung in der Galerie Münsterland.</a:t>
            </a:r>
            <a:endParaRPr lang="de-de" sz="2000" b="1">
              <a:solidFill>
                <a:srgbClr val="004586"/>
              </a:solidFill>
            </a:endParaRPr>
          </a:p>
        </p:txBody>
      </p:sp>
      <p:pic>
        <p:nvPicPr>
          <p:cNvPr id="3" name="Picture 2"/>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C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3wcAAGcHAACjNAAA+igAABAAAAA="/>
              </a:ext>
            </a:extLst>
          </p:cNvPicPr>
          <p:nvPr/>
        </p:nvPicPr>
        <p:blipFill>
          <a:blip xmlns:r="http://schemas.openxmlformats.org/officeDocument/2006/relationships" r:embed="rId3"/>
          <a:stretch>
            <a:fillRect/>
          </a:stretch>
        </p:blipFill>
        <p:spPr>
          <a:xfrm>
            <a:off x="1279525" y="1203325"/>
            <a:ext cx="7277100" cy="5457825"/>
          </a:xfrm>
          <a:prstGeom prst="rect">
            <a:avLst/>
          </a:prstGeom>
          <a:noFill/>
          <a:ln w="12700" cap="flat" cmpd="sng" algn="ctr">
            <a:noFill/>
            <a:prstDash val="solid"/>
            <a:headEnd type="none" w="med" len="med"/>
            <a:tailEnd type="none" w="med" len="med"/>
          </a:ln>
          <a:effectLst/>
        </p:spPr>
      </p:pic>
      <p:pic>
        <p:nvPicPr>
          <p:cNvPr id="4" name="Picture 3"/>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BAQEB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wQcAAGcHAACFNAAA+igAABAAAAA="/>
              </a:ext>
            </a:extLst>
          </p:cNvPicPr>
          <p:nvPr/>
        </p:nvPicPr>
        <p:blipFill>
          <a:blip xmlns:r="http://schemas.openxmlformats.org/officeDocument/2006/relationships" r:embed="rId4"/>
          <a:stretch>
            <a:fillRect/>
          </a:stretch>
        </p:blipFill>
        <p:spPr>
          <a:xfrm>
            <a:off x="1260475" y="1203325"/>
            <a:ext cx="7277100" cy="5457825"/>
          </a:xfrm>
          <a:prstGeom prst="rect">
            <a:avLst/>
          </a:prstGeom>
          <a:noFill/>
          <a:ln w="12700" cap="flat" cmpd="sng" algn="ctr">
            <a:noFill/>
            <a:prstDash val="solid"/>
            <a:headEnd type="none" w="med" len="med"/>
            <a:tailEnd type="none" w="med" len="med"/>
          </a:ln>
          <a:effectLst/>
        </p:spPr>
      </p:pic>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B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wQcAAPkGAAAWNQAA+igAABAAAAA="/>
              </a:ext>
            </a:extLst>
          </p:cNvPicPr>
          <p:nvPr/>
        </p:nvPicPr>
        <p:blipFill>
          <a:blip xmlns:r="http://schemas.openxmlformats.org/officeDocument/2006/relationships" r:embed="rId5"/>
          <a:stretch>
            <a:fillRect/>
          </a:stretch>
        </p:blipFill>
        <p:spPr>
          <a:xfrm>
            <a:off x="1260475" y="1133475"/>
            <a:ext cx="7369175" cy="5527675"/>
          </a:xfrm>
          <a:prstGeom prst="rect">
            <a:avLst/>
          </a:prstGeom>
          <a:noFill/>
          <a:ln w="12700" cap="flat" cmpd="sng" algn="ctr">
            <a:noFill/>
            <a:prstDash val="solid"/>
            <a:headEnd type="none" w="med" len="med"/>
            <a:tailEnd type="none" w="med" len="med"/>
          </a:ln>
          <a:effectLst/>
        </p:spPr>
      </p:pic>
      <p:pic>
        <p:nvPicPr>
          <p:cNvPr id="6" name="Picture 5"/>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YJhU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wQcAAPkGAAAWNQAA+igAABAAAAA="/>
              </a:ext>
            </a:extLst>
          </p:cNvPicPr>
          <p:nvPr/>
        </p:nvPicPr>
        <p:blipFill>
          <a:blip xmlns:r="http://schemas.openxmlformats.org/officeDocument/2006/relationships" r:embed="rId6"/>
          <a:stretch>
            <a:fillRect/>
          </a:stretch>
        </p:blipFill>
        <p:spPr>
          <a:xfrm>
            <a:off x="1260475" y="1133475"/>
            <a:ext cx="7369175" cy="5527675"/>
          </a:xfrm>
          <a:prstGeom prst="rect">
            <a:avLst/>
          </a:prstGeom>
          <a:noFill/>
          <a:ln w="12700" cap="flat" cmpd="sng" algn="ctr">
            <a:noFill/>
            <a:prstDash val="solid"/>
            <a:headEnd type="none" w="med" len="med"/>
            <a:tailEnd type="none" w="med" len="me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Lst>
    <p:extLst>
      <p:ext uri="smNativeData">
        <pr:smNativeData xmlns:pr="smNativeData" val="XOvPXgQAAAAFAAAA/f///wIAAAABAAAAAAAAAAAAAAAAAAAAAAAAAAgAAAD9////AQAAAAEAAAAAAAAAAAAAAAAAAAAAAAAADAAAAP3///8BAAAAAQAAAAAAAAAAAAAAAAAAAAAAAAAQAAAA/f///wEAAAABAAAAAAAAAAAAAAAAAAAAAAAAAA=="/>
      </p:ext>
    </p:extLst>
  </p:timing>
</p:sld>
</file>

<file path=ppt/slides/slide16.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Gg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Sy48g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0BgAAlQQAAL04AACtBwAAECAAAA=="/>
              </a:ext>
            </a:extLst>
          </p:cNvSpPr>
          <p:nvPr/>
        </p:nvSpPr>
        <p:spPr>
          <a:xfrm>
            <a:off x="1008380" y="744855"/>
            <a:ext cx="8214995" cy="502920"/>
          </a:xfrm>
          <a:prstGeom prst="rect">
            <a:avLst/>
          </a:prstGeom>
          <a:noFill/>
          <a:ln w="12700" cap="flat" cmpd="sng" algn="ctr">
            <a:noFill/>
            <a:prstDash val="solid"/>
            <a:headEnd type="none" w="med" len="med"/>
            <a:tailEnd type="none" w="med" len="med"/>
          </a:ln>
          <a:effectLst/>
        </p:spPr>
        <p:txBody>
          <a:bodyPr vert="horz" wrap="none" lIns="90170" tIns="6604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400" b="1">
                <a:solidFill>
                  <a:srgbClr val="004586"/>
                </a:solidFill>
              </a:rPr>
              <a:t>Wahlpflichtfach Kunst – was fange ich damit an??</a:t>
            </a:r>
            <a:endParaRPr lang="de-de" sz="2400" b="1">
              <a:solidFill>
                <a:srgbClr val="004586"/>
              </a:solidFill>
            </a:endParaRPr>
          </a:p>
        </p:txBody>
      </p:sp>
      <p:sp>
        <p:nvSpPr>
          <p:cNvPr id="3" name="Text Box 2"/>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LptxBg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BtBAAAnwkAAJQ5AAAzJQAAECAAAA=="/>
              </a:ext>
            </a:extLst>
          </p:cNvSpPr>
          <p:nvPr/>
        </p:nvSpPr>
        <p:spPr>
          <a:xfrm>
            <a:off x="719455" y="1564005"/>
            <a:ext cx="8640445" cy="4483100"/>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Nach der Klasse 10 gibt es die Möglichkeit, an einem </a:t>
            </a:r>
            <a:r>
              <a:rPr lang="de-de">
                <a:solidFill>
                  <a:srgbClr val="004586"/>
                </a:solidFill>
              </a:rPr>
              <a:t>Berufskolleg</a:t>
            </a:r>
            <a:r>
              <a:t> oder einem</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a:solidFill>
                  <a:srgbClr val="004586"/>
                </a:solidFill>
              </a:rPr>
              <a:t>Gestalterisch-Technischen Gymnasium</a:t>
            </a:r>
            <a:r>
              <a:t> mit Schwerpunkt Gestaltung die</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Fachhochschul-</a:t>
            </a:r>
            <a:r>
              <a:rPr lang="de-de">
                <a:solidFill>
                  <a:srgbClr val="004586"/>
                </a:solidFill>
              </a:rPr>
              <a:t> oder </a:t>
            </a:r>
            <a:r>
              <a:rPr lang="de-de" b="1">
                <a:solidFill>
                  <a:srgbClr val="004586"/>
                </a:solidFill>
              </a:rPr>
              <a:t>allgemeine Hochschulreife</a:t>
            </a:r>
            <a:r>
              <a:t> zu erlangen. Oft wird hier eine</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duale Ausbildung angeboten. Das heißt, während man sein Fachabitur oder Abitur</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erwirbt, wird zeitgleich eine Ausbildung zum Mediengestalter oder zum Gestaltungs-</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assistenten absolviert. Wenn danach also noch ein Studium angestrebt wird, hat</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man eine Ausbildung auf jeden Fall schon einmal sicher.</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a:t>Wenn eine </a:t>
            </a:r>
            <a:r>
              <a:rPr lang="de-de" sz="1900" b="1">
                <a:solidFill>
                  <a:srgbClr val="004586"/>
                </a:solidFill>
              </a:rPr>
              <a:t>Ausbildung</a:t>
            </a:r>
            <a:r>
              <a:rPr lang="de-de" sz="1900"/>
              <a:t> </a:t>
            </a:r>
            <a:r>
              <a:t>angestrebt wird, sollte man sich klar sein, dass bei weit</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über 40 Berufen (z.B.: Holzbildhauer, Textilgestalter, Bühnenmaler, Steinmetz,</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Kulissengestalter, Kameraassistent, Veranstaltungskaufmann/-Frau</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Maskenbildner, Steinmetz, Kunstschmied, Gartengestalter, Maler</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und Lackierer, Schauwerbegestalter, Fotograf, Bildretuscheur,</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Mediengestalter, Drucker, Schreiner, Werkzeugmacher, Friseur, Werbekaufmann..)</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fundierte Kenntnisse im künstlerisch-gestalterischen Bereich eine Bedingung oder</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aber zumindest gern gesehen sind.</a:t>
            </a:r>
          </a:p>
          <a:p>
            <a:pPr marL="0" marR="0" indent="0" algn="just"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p>
        </p:txBody>
      </p:sp>
    </p:spTree>
  </p:cSld>
  <p:clrMapOvr>
    <a:masterClrMapping/>
  </p:clrMapOvr>
  <p:timing>
    <p:tnLst>
      <p:par>
        <p:cTn id="1" dur="indefinite" restart="never" nodeType="tmRoot"/>
      </p:par>
    </p:tnLst>
  </p:timing>
</p:sld>
</file>

<file path=ppt/slides/slide17.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pic>
        <p:nvPicPr>
          <p:cNvPr id="2" name="Picture 1"/>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jgsAAN8PAABXMAAAdSsAABAAAAA="/>
              </a:ext>
            </a:extLst>
          </p:cNvPicPr>
          <p:nvPr/>
        </p:nvPicPr>
        <p:blipFill>
          <a:blip xmlns:r="http://schemas.openxmlformats.org/officeDocument/2006/relationships" r:embed="rId3"/>
          <a:stretch>
            <a:fillRect/>
          </a:stretch>
        </p:blipFill>
        <p:spPr>
          <a:xfrm>
            <a:off x="1878330" y="2580005"/>
            <a:ext cx="5979795" cy="4484370"/>
          </a:xfrm>
          <a:prstGeom prst="rect">
            <a:avLst/>
          </a:prstGeom>
          <a:noFill/>
          <a:ln w="12700" cap="flat" cmpd="sng" algn="ctr">
            <a:noFill/>
            <a:prstDash val="solid"/>
            <a:headEnd type="none" w="med" len="med"/>
            <a:tailEnd type="none" w="med" len="med"/>
          </a:ln>
          <a:effectLst/>
        </p:spPr>
      </p:pic>
      <p:sp>
        <p:nvSpPr>
          <p:cNvPr id="3" name="Text Box 2"/>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J/0WE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cBQAAGwYAAC03AAC9EwAAEAAAAA=="/>
              </a:ext>
            </a:extLst>
          </p:cNvSpPr>
          <p:nvPr/>
        </p:nvSpPr>
        <p:spPr>
          <a:xfrm>
            <a:off x="952500" y="992505"/>
            <a:ext cx="8016875" cy="2216150"/>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Voraussetzung an der Teilname am Wahlpflichtfach Kunst ist ein auffällig großes Interesse am Fach Kunst in den Jahrgangsstufen 5 und 6 mit entsprechenden Noten – ein Befriedigend sollte es schon sein. Aber auch Kenntnisse in Mathematik und Naturwissenschaften und Experimentierfreudigkeit sind von Vorteil. Sind Sie sich unsicher, wenden Sie sich an den Kunstlehrer zu einem Beratungsgespräch.</a:t>
            </a:r>
          </a:p>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p>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Vor allem sollte Ihr Kind Spaß an diesem Fach haben! denn nur mit</a:t>
            </a:r>
          </a:p>
        </p:txBody>
      </p:sp>
      <p:sp>
        <p:nvSpPr>
          <p:cNvPr id="4" name="Text Box 3"/>
          <p:cNvSpPr>
            <a:extLst>
              <a:ext uri="smNativeData">
                <pr:smNativeData xmlns:pr="smNativeData" val="SMDATA_12_XOvPXhMAAAAlAAAAZAAAAA0AAAAAjgAAAG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LXaajw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kJAAAEiUAADc1AACLJwAAECAAAA=="/>
              </a:ext>
            </a:extLst>
          </p:cNvSpPr>
          <p:nvPr/>
        </p:nvSpPr>
        <p:spPr>
          <a:xfrm>
            <a:off x="5956300" y="6026150"/>
            <a:ext cx="2694305" cy="401955"/>
          </a:xfrm>
          <a:prstGeom prst="rect">
            <a:avLst/>
          </a:prstGeom>
          <a:noFill/>
          <a:ln w="12700" cap="flat" cmpd="sng" algn="ctr">
            <a:noFill/>
            <a:prstDash val="solid"/>
            <a:headEnd type="none" w="med" len="med"/>
            <a:tailEnd type="none" w="med" len="med"/>
          </a:ln>
          <a:effectLst/>
        </p:spPr>
        <p:txBody>
          <a:bodyPr vert="horz" wrap="none" lIns="90170" tIns="62865" rIns="90170" bIns="45085" numCol="1" anchor="t"/>
          <a:lstStyle/>
          <a:p>
            <a:pPr marL="0" marR="0" indent="0" algn="l" defTabSz="449580">
              <a:lnSpc>
                <a:spcPct val="93000"/>
              </a:lnSpc>
              <a:spcBef>
                <a:spcPts val="0"/>
              </a:spcBef>
              <a:spcAft>
                <a:spcPts val="0"/>
              </a:spcAft>
              <a:buNone/>
              <a:tabLst>
                <a:tab pos="723900" algn="l"/>
                <a:tab pos="1447800" algn="l"/>
                <a:tab pos="21717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2000"/>
              <a:t>kommt man nicht weit!</a:t>
            </a:r>
            <a:endParaRPr lang="de-de" sz="2000"/>
          </a:p>
        </p:txBody>
      </p:sp>
      <p:sp>
        <p:nvSpPr>
          <p:cNvPr id="5" name="Text Box 4"/>
          <p:cNvSpPr>
            <a:extLst>
              <a:ext uri="smNativeData">
                <pr:smNativeData xmlns:pr="smNativeData" val="SMDATA_12_XOvPXhMAAAAlAAAAZAAAAA0AAAAAjgAAAFg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NAnrY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lIwAATSEAAP00AACjIwAAEAAAAA=="/>
              </a:ext>
            </a:extLst>
          </p:cNvSpPr>
          <p:nvPr/>
        </p:nvSpPr>
        <p:spPr>
          <a:xfrm>
            <a:off x="5794375" y="5413375"/>
            <a:ext cx="2819400" cy="379730"/>
          </a:xfrm>
          <a:prstGeom prst="rect">
            <a:avLst/>
          </a:prstGeom>
          <a:noFill/>
          <a:ln w="12700" cap="flat" cmpd="sng" algn="ctr">
            <a:noFill/>
            <a:prstDash val="solid"/>
            <a:headEnd type="none" w="med" len="med"/>
            <a:tailEnd type="none" w="med" len="med"/>
          </a:ln>
          <a:effectLst/>
        </p:spPr>
        <p:txBody>
          <a:bodyPr vert="horz" wrap="square" lIns="90170" tIns="55880" rIns="90170" bIns="45085" numCol="1" anchor="t"/>
          <a:lstStyle/>
          <a:p>
            <a:pPr marL="0" marR="0" indent="0" algn="l" defTabSz="449580">
              <a:lnSpc>
                <a:spcPct val="93000"/>
              </a:lnSpc>
              <a:spcBef>
                <a:spcPts val="0"/>
              </a:spcBef>
              <a:spcAft>
                <a:spcPts val="0"/>
              </a:spcAft>
              <a:buNone/>
              <a:tabLst>
                <a:tab pos="723900" algn="l"/>
                <a:tab pos="1447800" algn="l"/>
                <a:tab pos="21717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1200"/>
              <a:t>Zeichnung: Georg Akulitsch, Jhg. 7</a:t>
            </a:r>
            <a:endParaRPr lang="de-de" sz="1200"/>
          </a:p>
        </p:txBody>
      </p:sp>
    </p:spTree>
  </p:cSld>
  <p:clrMapOvr>
    <a:masterClrMapping/>
  </p:clrMapOvr>
  <p:timing>
    <p:tnLst>
      <p:par>
        <p:cTn id="1" dur="indefinite" restart="never" nodeType="tmRoot"/>
      </p:par>
    </p:tnLst>
  </p:timing>
</p:sld>
</file>

<file path=ppt/slides/slide2.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fDgAAqgAAAA4uAADCBAAAECAAAA=="/>
              </a:ext>
            </a:extLst>
          </p:cNvSpPr>
          <p:nvPr/>
        </p:nvSpPr>
        <p:spPr>
          <a:xfrm>
            <a:off x="2376805" y="107950"/>
            <a:ext cx="5109845" cy="665480"/>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3" name="Text Box 2"/>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LEwAAagQAANooAAD4BwAAECAAAA=="/>
              </a:ext>
            </a:extLst>
          </p:cNvSpPr>
          <p:nvPr/>
        </p:nvSpPr>
        <p:spPr>
          <a:xfrm>
            <a:off x="3095625" y="717550"/>
            <a:ext cx="3545205"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7</a:t>
            </a:r>
            <a:endParaRPr lang="de-de" sz="3200" b="1">
              <a:solidFill>
                <a:srgbClr val="280099"/>
              </a:solidFill>
              <a:effectLst>
                <a:outerShdw dist="63500" dir="3600000" algn="tl" rotWithShape="0">
                  <a:srgbClr val="000000">
                    <a:alpha val="40000"/>
                  </a:srgbClr>
                </a:outerShdw>
              </a:effectLst>
            </a:endParaRPr>
          </a:p>
        </p:txBody>
      </p:sp>
      <p:sp>
        <p:nvSpPr>
          <p:cNvPr id="4" name="Text Box 3"/>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MAwAATgcAAHg6AAAbCwAAEAAAAA=="/>
              </a:ext>
            </a:extLst>
          </p:cNvSpPr>
          <p:nvPr/>
        </p:nvSpPr>
        <p:spPr>
          <a:xfrm>
            <a:off x="576580" y="1187450"/>
            <a:ext cx="8928100" cy="617855"/>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1. Halbjahr: Punkt, Linie, Fläche, Körper / Wahrnehmungsgesetze /  Perspektive</a:t>
            </a:r>
            <a:endParaRPr lang="de-de" b="1">
              <a:solidFill>
                <a:srgbClr val="004586"/>
              </a:solidFill>
            </a:endParaRPr>
          </a:p>
        </p:txBody>
      </p:sp>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UQwAAJIOAAC3MgAAIh8AABAAAAA="/>
              </a:ext>
            </a:extLst>
          </p:cNvPicPr>
          <p:nvPr/>
        </p:nvPicPr>
        <p:blipFill>
          <a:blip xmlns:r="http://schemas.openxmlformats.org/officeDocument/2006/relationships" r:embed="rId3"/>
          <a:stretch>
            <a:fillRect/>
          </a:stretch>
        </p:blipFill>
        <p:spPr>
          <a:xfrm>
            <a:off x="2002155" y="2368550"/>
            <a:ext cx="6242050" cy="2692400"/>
          </a:xfrm>
          <a:prstGeom prst="rect">
            <a:avLst/>
          </a:prstGeom>
          <a:noFill/>
          <a:ln w="12700" cap="flat" cmpd="sng" algn="ctr">
            <a:noFill/>
            <a:prstDash val="solid"/>
            <a:headEnd type="none" w="med" len="med"/>
            <a:tailEnd type="none" w="med" len="med"/>
          </a:ln>
          <a:effectLst/>
        </p:spPr>
      </p:pic>
      <p:sp>
        <p:nvSpPr>
          <p:cNvPr id="6" name="Text Box 5"/>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3CwAABiAAAE0aAAAzIgAAECAAAA=="/>
              </a:ext>
            </a:extLst>
          </p:cNvSpPr>
          <p:nvPr/>
        </p:nvSpPr>
        <p:spPr>
          <a:xfrm>
            <a:off x="1945005" y="5205730"/>
            <a:ext cx="2330450" cy="35369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Punkt, Linie, Fläche</a:t>
            </a:r>
            <a:endParaRPr lang="de-de" b="1">
              <a:solidFill>
                <a:srgbClr val="004586"/>
              </a:solidFill>
            </a:endParaRPr>
          </a:p>
        </p:txBody>
      </p:sp>
      <p:grpSp>
        <p:nvGrpSpPr>
          <p:cNvPr id="7" name="Group 6"/>
          <p:cNvGrpSpPr>
            <a:extLst>
              <a:ext uri="smNativeData">
                <pr:smNativeData xmlns:pr="smNativeData" val="SMDATA_6_XOvPXhMAAAAlAAAAAQAAAA8BAAAAkAAAAEgAAACQAAAASAAAAAAAAAAAAAAAAAAAABcAAAAUAAAAAAAAAAAAAAD/fwAA/38AAAAAAAAJAAAABAAAAHR4dG4MAAAAEAAAAAAAAAAAAAAAAAAAAAAAAAAfAAAAVAAAAAAAAAAAAAAAAAAAAAAAAAAAAAAAAAAAAAAAAAAAAAAAAAAAAAAAAAAAAAAAAAAAAAAAAAAAAAAAAAAAAAAAAAAAAAAAAAAAAAAAAAAAAAAAAAAAACEAAAAYAAAAFAAAANsIAAAbCwAANDMAAGosAAAQAAAA"/>
              </a:ext>
            </a:extLst>
          </p:cNvGrpSpPr>
          <p:nvPr/>
        </p:nvGrpSpPr>
        <p:grpSpPr>
          <a:xfrm>
            <a:off x="1439545" y="1805305"/>
            <a:ext cx="6884035" cy="5414645"/>
            <a:chOff x="1439545" y="1805305"/>
            <a:chExt cx="6884035" cy="5414645"/>
          </a:xfrm>
        </p:grpSpPr>
        <p:sp>
          <p:nvSpPr>
            <p:cNvPr id="10" name="Text Box 7"/>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fw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bCAAAPyoAAPkZAABqLAAAACAAAA=="/>
                </a:ext>
              </a:extLst>
            </p:cNvSpPr>
            <p:nvPr/>
          </p:nvSpPr>
          <p:spPr>
            <a:xfrm>
              <a:off x="1439545" y="6867525"/>
              <a:ext cx="2782570" cy="35242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Wahrnehmungsgesetze</a:t>
              </a:r>
              <a:endParaRPr lang="de-de" b="1">
                <a:solidFill>
                  <a:srgbClr val="004586"/>
                </a:solidFill>
              </a:endParaRPr>
            </a:p>
          </p:txBody>
        </p:sp>
        <p:pic>
          <p:nvPicPr>
            <p:cNvPr id="9" name="Picture 8"/>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IAAg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pgkAABsLAABrIAAAwikAAAAAAAA="/>
                </a:ext>
              </a:extLst>
            </p:cNvPicPr>
            <p:nvPr/>
          </p:nvPicPr>
          <p:blipFill>
            <a:blip xmlns:r="http://schemas.openxmlformats.org/officeDocument/2006/relationships" r:embed="rId4"/>
            <a:stretch>
              <a:fillRect/>
            </a:stretch>
          </p:blipFill>
          <p:spPr>
            <a:xfrm>
              <a:off x="1568450" y="1805305"/>
              <a:ext cx="3701415" cy="4982845"/>
            </a:xfrm>
            <a:prstGeom prst="rect">
              <a:avLst/>
            </a:prstGeom>
            <a:noFill/>
            <a:ln w="12700" cap="flat" cmpd="sng" algn="ctr">
              <a:noFill/>
              <a:prstDash val="solid"/>
              <a:headEnd type="none" w="med" len="med"/>
              <a:tailEnd type="none" w="med" len="med"/>
            </a:ln>
            <a:effectLst/>
          </p:spPr>
        </p:pic>
        <p:pic>
          <p:nvPicPr>
            <p:cNvPr id="8" name="Picture 9"/>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LB0AACALAAAxMwAAwikAAAAAAAA="/>
                </a:ext>
              </a:extLst>
            </p:cNvPicPr>
            <p:nvPr/>
          </p:nvPicPr>
          <p:blipFill>
            <a:blip xmlns:r="http://schemas.openxmlformats.org/officeDocument/2006/relationships" r:embed="rId5"/>
            <a:stretch>
              <a:fillRect/>
            </a:stretch>
          </p:blipFill>
          <p:spPr>
            <a:xfrm>
              <a:off x="4742180" y="1808480"/>
              <a:ext cx="3579495" cy="4979670"/>
            </a:xfrm>
            <a:prstGeom prst="rect">
              <a:avLst/>
            </a:prstGeom>
            <a:noFill/>
            <a:ln w="12700" cap="flat" cmpd="sng" algn="ctr">
              <a:noFill/>
              <a:prstDash val="solid"/>
              <a:headEnd type="none" w="med" len="med"/>
              <a:tailEnd type="none" w="med" len="me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1"/>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5" grpId="1" animBg="1" advAuto="0"/>
      <p:bldP spid="6" grpId="0" animBg="1" advAuto="0"/>
      <p:bldP spid="6" grpId="1" animBg="1" advAuto="0"/>
      <p:bldP spid="7" grpId="0" animBg="1" advAuto="0"/>
    </p:bldLst>
    <p:extLst>
      <p:ext uri="smNativeData">
        <pr:smNativeData xmlns:pr="smNativeData" val="XOvPXgcAAAAFAAAAAAAAAAEAAAABAAAAAAAAAAAAAAAAAAAAAAAAAAgAAAAAAAAAAQAAAAEAAAAAAAAAAAAAAAAAAAAAAAAADAAAAP3///8BAAAAAQAAAAAAAAAAAAAAAAAAAAAAAAAOAAAA/f///wEAAAABAAAAAAAAAAAAAAAAAAAAAAAAABIAAAD9////AgAAAAEAAAAAAAAAAAAAAAAAAAAAAAAAFAAAAP3///8CAAAAAQAAAAAAAAAAAAAAAAAAAAAAAAAXAAAA/f///wEAAAABAAAAAAAAAAAAAAAAAAAAAAAAAA=="/>
      </p:ext>
    </p:extLst>
  </p:timing>
</p:sld>
</file>

<file path=ppt/slides/slide3.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4AgAAZQ4AAAk7AABcFwAAECAAAA=="/>
              </a:ext>
            </a:extLst>
          </p:cNvSpPr>
          <p:nvPr/>
        </p:nvSpPr>
        <p:spPr>
          <a:xfrm>
            <a:off x="360680" y="2339975"/>
            <a:ext cx="9236075" cy="1457325"/>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ctr"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004586"/>
                </a:solidFill>
              </a:rPr>
              <a:t>Die nachfolgend gezeigten Beispielbilder,</a:t>
            </a:r>
            <a:endParaRPr lang="de-de" sz="3200" b="1">
              <a:solidFill>
                <a:srgbClr val="004586"/>
              </a:solidFill>
            </a:endParaRPr>
          </a:p>
          <a:p>
            <a:pPr marL="0" marR="0" indent="0" algn="ctr"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004586"/>
                </a:solidFill>
              </a:rPr>
              <a:t>Skulpturen und weitere Gestaltungswerke sind</a:t>
            </a:r>
            <a:endParaRPr lang="de-de" sz="3200" b="1">
              <a:solidFill>
                <a:srgbClr val="004586"/>
              </a:solidFill>
            </a:endParaRPr>
          </a:p>
          <a:p>
            <a:pPr marL="0" marR="0" indent="0" algn="ctr"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004586"/>
                </a:solidFill>
              </a:rPr>
              <a:t>ausschließlich Schülerarbeiten der GSS!</a:t>
            </a:r>
            <a:endParaRPr lang="de-de" sz="3200" b="1">
              <a:solidFill>
                <a:srgbClr val="00458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333"/>
                                        <p:tgtEl>
                                          <p:spTgt spid="2">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3333"/>
                                        <p:tgtEl>
                                          <p:spTgt spid="2">
                                            <p:txEl>
                                              <p:pRg st="1" end="1"/>
                                            </p:txEl>
                                          </p:spTgt>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3333"/>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advAuto="0"/>
      <p:bldP spid="2" grpId="2" animBg="1" advAuto="0"/>
    </p:bldLst>
    <p:extLst>
      <p:ext uri="smNativeData">
        <pr:smNativeData xmlns:pr="smNativeData" val="XOvPXgMAAAAFAAAAAAAAAAEAAAAKAAAAAAAAAAAAAAAAAAAAAAAAAAgAAAABAAAAAQAAAAoAAAAAAAAAAAAAAAAAAAAAAAAACwAAAAIAAAABAAAACgAAAAAAAAAAAAAAAAAAAAAAAAA="/>
      </p:ext>
    </p:extLst>
  </p:timing>
</p:sld>
</file>

<file path=ppt/slides/slide4.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pic>
        <p:nvPicPr>
          <p:cNvPr id="2" name="Picture 1"/>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Dw////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3AgAAL8JAADsNgAATCwAABAAAAA="/>
              </a:ext>
            </a:extLst>
          </p:cNvPicPr>
          <p:nvPr/>
        </p:nvPicPr>
        <p:blipFill>
          <a:blip xmlns:r="http://schemas.openxmlformats.org/officeDocument/2006/relationships" r:embed="rId3"/>
          <a:stretch>
            <a:fillRect/>
          </a:stretch>
        </p:blipFill>
        <p:spPr>
          <a:xfrm>
            <a:off x="1440180" y="1584325"/>
            <a:ext cx="7487920" cy="5616575"/>
          </a:xfrm>
          <a:prstGeom prst="rect">
            <a:avLst/>
          </a:prstGeom>
          <a:noFill/>
          <a:ln w="12700" cap="flat" cmpd="sng" algn="ctr">
            <a:noFill/>
            <a:prstDash val="solid"/>
            <a:headEnd type="none" w="med" len="med"/>
            <a:tailEnd type="none" w="med" len="med"/>
          </a:ln>
          <a:effectLst/>
        </p:spPr>
      </p:pic>
      <p:sp>
        <p:nvSpPr>
          <p:cNvPr id="3" name="Text Box 2"/>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fDgAAjgEAAA4uAAClBQAAECAAAA=="/>
              </a:ext>
            </a:extLst>
          </p:cNvSpPr>
          <p:nvPr/>
        </p:nvSpPr>
        <p:spPr>
          <a:xfrm>
            <a:off x="2376805" y="252730"/>
            <a:ext cx="5109845" cy="664845"/>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4" name="Text Box 3"/>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LEwAATgUAANooAADcCAAAECAAAA=="/>
              </a:ext>
            </a:extLst>
          </p:cNvSpPr>
          <p:nvPr/>
        </p:nvSpPr>
        <p:spPr>
          <a:xfrm>
            <a:off x="3095625" y="862330"/>
            <a:ext cx="3545205"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7</a:t>
            </a:r>
            <a:endParaRPr lang="de-de" sz="3200" b="1">
              <a:solidFill>
                <a:srgbClr val="280099"/>
              </a:solidFill>
              <a:effectLst>
                <a:outerShdw dist="63500" dir="3600000" algn="tl" rotWithShape="0">
                  <a:srgbClr val="000000">
                    <a:alpha val="40000"/>
                  </a:srgbClr>
                </a:outerShdw>
              </a:effectLst>
            </a:endParaRPr>
          </a:p>
        </p:txBody>
      </p:sp>
      <p:sp>
        <p:nvSpPr>
          <p:cNvPr id="5" name="Text Box 4"/>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8AwAAawgAAAU6AAAVEQAAEAAAAA=="/>
              </a:ext>
            </a:extLst>
          </p:cNvSpPr>
          <p:nvPr/>
        </p:nvSpPr>
        <p:spPr>
          <a:xfrm>
            <a:off x="647700" y="1368425"/>
            <a:ext cx="8783955" cy="1408430"/>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1. Halbjahr: Punkt, Linie, Fläche, Körper / Wahrnehmungsgesetze /  Perspektive </a:t>
            </a:r>
            <a:endParaRPr lang="de-de" b="1">
              <a:solidFill>
                <a:srgbClr val="004586"/>
              </a:solidFill>
            </a:endParaRPr>
          </a:p>
        </p:txBody>
      </p:sp>
      <p:sp>
        <p:nvSpPr>
          <p:cNvPr id="6" name="Text Box 5"/>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cCAAAMSkAAJsSAABfKwAAECAAAA=="/>
              </a:ext>
            </a:extLst>
          </p:cNvSpPr>
          <p:nvPr/>
        </p:nvSpPr>
        <p:spPr>
          <a:xfrm>
            <a:off x="1440180" y="6696075"/>
            <a:ext cx="1584325" cy="354330"/>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 Perspektive </a:t>
            </a:r>
            <a:endParaRPr lang="de-de" b="1">
              <a:solidFill>
                <a:srgbClr val="004586"/>
              </a:solidFill>
            </a:endParaRPr>
          </a:p>
        </p:txBody>
      </p:sp>
    </p:spTree>
  </p:cSld>
  <p:clrMapOvr>
    <a:masterClrMapping/>
  </p:clrMapOvr>
  <p:timing>
    <p:tnLst>
      <p:par>
        <p:cTn id="1" dur="indefinite" restart="never" nodeType="tmRoot"/>
      </p:par>
    </p:tnLst>
  </p:timing>
</p:sld>
</file>

<file path=ppt/slides/slide5.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fDgAAjgEAAA4uAAClBQAAECAAAA=="/>
              </a:ext>
            </a:extLst>
          </p:cNvSpPr>
          <p:nvPr/>
        </p:nvSpPr>
        <p:spPr>
          <a:xfrm>
            <a:off x="2376805" y="252730"/>
            <a:ext cx="5109845" cy="664845"/>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3" name="Text Box 2"/>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OEwAATgUAANwoAADcCAAAECAAAA=="/>
              </a:ext>
            </a:extLst>
          </p:cNvSpPr>
          <p:nvPr/>
        </p:nvSpPr>
        <p:spPr>
          <a:xfrm>
            <a:off x="3097530" y="862330"/>
            <a:ext cx="3544570"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7</a:t>
            </a:r>
            <a:endParaRPr lang="de-de" sz="3200" b="1">
              <a:solidFill>
                <a:srgbClr val="280099"/>
              </a:solidFill>
              <a:effectLst>
                <a:outerShdw dist="63500" dir="3600000" algn="tl" rotWithShape="0">
                  <a:srgbClr val="000000">
                    <a:alpha val="40000"/>
                  </a:srgbClr>
                </a:outerShdw>
              </a:effectLst>
            </a:endParaRPr>
          </a:p>
        </p:txBody>
      </p:sp>
      <p:sp>
        <p:nvSpPr>
          <p:cNvPr id="4" name="Text Box 3"/>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MAwAA3AgAAJQ5AACoDAAAEAAAAA=="/>
              </a:ext>
            </a:extLst>
          </p:cNvSpPr>
          <p:nvPr/>
        </p:nvSpPr>
        <p:spPr>
          <a:xfrm>
            <a:off x="576580" y="1440180"/>
            <a:ext cx="8783320" cy="617220"/>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2. Halbjahr: Griechische und römische Antike, Anwendung der 							Themen des ersten Halbjahres  </a:t>
            </a:r>
            <a:endParaRPr lang="de-de" b="1">
              <a:solidFill>
                <a:srgbClr val="004586"/>
              </a:solidFill>
            </a:endParaRPr>
          </a:p>
        </p:txBody>
      </p:sp>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D4////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IgkAANMMAAC1NAAAvSwAABAAAAA="/>
              </a:ext>
            </a:extLst>
          </p:cNvPicPr>
          <p:nvPr/>
        </p:nvPicPr>
        <p:blipFill>
          <a:blip xmlns:r="http://schemas.openxmlformats.org/officeDocument/2006/relationships" r:embed="rId3"/>
          <a:stretch>
            <a:fillRect/>
          </a:stretch>
        </p:blipFill>
        <p:spPr>
          <a:xfrm>
            <a:off x="1484630" y="2084705"/>
            <a:ext cx="7083425" cy="5187950"/>
          </a:xfrm>
          <a:prstGeom prst="rect">
            <a:avLst/>
          </a:prstGeom>
          <a:noFill/>
          <a:ln w="12700" cap="flat" cmpd="sng" algn="ctr">
            <a:noFill/>
            <a:prstDash val="solid"/>
            <a:headEnd type="none" w="med" len="med"/>
            <a:tailEnd type="none" w="med" len="med"/>
          </a:ln>
          <a:effectLst/>
        </p:spPr>
      </p:pic>
      <p:sp>
        <p:nvSpPr>
          <p:cNvPr id="6" name="Text Box 5"/>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2CQAAhSoAAAYbAACmLAAAECAAAA=="/>
              </a:ext>
            </a:extLst>
          </p:cNvSpPr>
          <p:nvPr/>
        </p:nvSpPr>
        <p:spPr>
          <a:xfrm>
            <a:off x="1619250" y="6911975"/>
            <a:ext cx="2773680"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griechische Vasenmalerei</a:t>
            </a:r>
          </a:p>
        </p:txBody>
      </p:sp>
      <p:pic>
        <p:nvPicPr>
          <p:cNvPr id="7" name="Picture 6"/>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awgAAKEMAACYNQAAhC4AABAAAAA="/>
              </a:ext>
            </a:extLst>
          </p:cNvPicPr>
          <p:nvPr/>
        </p:nvPicPr>
        <p:blipFill>
          <a:blip xmlns:r="http://schemas.openxmlformats.org/officeDocument/2006/relationships" r:embed="rId4"/>
          <a:stretch>
            <a:fillRect/>
          </a:stretch>
        </p:blipFill>
        <p:spPr>
          <a:xfrm>
            <a:off x="1368425" y="2052955"/>
            <a:ext cx="7343775" cy="5508625"/>
          </a:xfrm>
          <a:prstGeom prst="rect">
            <a:avLst/>
          </a:prstGeom>
          <a:noFill/>
          <a:ln w="12700" cap="flat" cmpd="sng" algn="ctr">
            <a:noFill/>
            <a:prstDash val="solid"/>
            <a:headEnd type="none" w="med" len="med"/>
            <a:tailEnd type="none" w="med" len="med"/>
          </a:ln>
          <a:effectLst/>
        </p:spPr>
      </p:pic>
      <p:sp>
        <p:nvSpPr>
          <p:cNvPr id="8" name="Text Box 7"/>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qIQAALA4AALU0AABZEAAAECAAAA=="/>
              </a:ext>
            </a:extLst>
          </p:cNvSpPr>
          <p:nvPr/>
        </p:nvSpPr>
        <p:spPr>
          <a:xfrm>
            <a:off x="5472430" y="2303780"/>
            <a:ext cx="3095625" cy="35369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t>Anwenden der Perspektive</a:t>
            </a:r>
            <a:endParaRPr lang="de-de" b="1"/>
          </a:p>
        </p:txBody>
      </p:sp>
      <p:pic>
        <p:nvPicPr>
          <p:cNvPr id="9" name="Picture 8"/>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awgAAKgMAACYNQAARC0AABAAAAA="/>
              </a:ext>
            </a:extLst>
          </p:cNvPicPr>
          <p:nvPr/>
        </p:nvPicPr>
        <p:blipFill>
          <a:blip xmlns:r="http://schemas.openxmlformats.org/officeDocument/2006/relationships" r:embed="rId5"/>
          <a:stretch>
            <a:fillRect/>
          </a:stretch>
        </p:blipFill>
        <p:spPr>
          <a:xfrm>
            <a:off x="1368425" y="2057400"/>
            <a:ext cx="7343775" cy="5300980"/>
          </a:xfrm>
          <a:prstGeom prst="rect">
            <a:avLst/>
          </a:prstGeom>
          <a:noFill/>
          <a:ln w="12700" cap="flat" cmpd="sng" algn="ctr">
            <a:noFill/>
            <a:prstDash val="solid"/>
            <a:headEnd type="none" w="med" len="med"/>
            <a:tailEnd type="none" w="med" len="med"/>
          </a:ln>
          <a:effectLst/>
        </p:spPr>
      </p:pic>
      <p:sp>
        <p:nvSpPr>
          <p:cNvPr id="10" name="Text Box 9"/>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6JgAASw0AAFs7AABsDwAAECAAAA=="/>
              </a:ext>
            </a:extLst>
          </p:cNvSpPr>
          <p:nvPr/>
        </p:nvSpPr>
        <p:spPr>
          <a:xfrm>
            <a:off x="6336030" y="2160905"/>
            <a:ext cx="3312795"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Skizzenblatt griechische Antike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par>
                          <p:cTn id="21" fill="hold">
                            <p:stCondLst>
                              <p:cond delay="1"/>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2"/>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7" grpId="1" animBg="1" advAuto="0"/>
      <p:bldP spid="8" grpId="0" animBg="1" advAuto="0"/>
      <p:bldP spid="8" grpId="1" animBg="1" advAuto="0"/>
      <p:bldP spid="9" grpId="0" animBg="1" advAuto="0"/>
      <p:bldP spid="10" grpId="0" animBg="1" advAuto="0"/>
    </p:bldLst>
    <p:extLst>
      <p:ext uri="smNativeData">
        <pr:smNativeData xmlns:pr="smNativeData" val="XOvPXggAAAAFAAAA/f///wIAAAABAAAAAAAAAAAAAAAAAAAAAAAAAAcAAAD9////AgAAAAEAAAAAAAAAAAAAAAAAAAAAAAAACwAAAP3///8BAAAAAQAAAAAAAAAAAAAAAAAAAAAAAAANAAAA/f///wEAAAABAAAAAAAAAAAAAAAAAAAAAAAAABEAAAD9////AgAAAAEAAAAAAAAAAAAAAAAAAAAAAAAAEwAAAP3///8CAAAAAQAAAAAAAAAAAAAAAAAAAAAAAAAWAAAA/f///wEAAAABAAAAAAAAAAAAAAAAAAAAAAAAABkAAAD9////AQAAAAEAAAAAAAAAAAAAAAAAAAAAAAAA"/>
      </p:ext>
    </p:extLst>
  </p:timing>
</p:sld>
</file>

<file path=ppt/slides/slide6.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1DwAAGwEAAGUvAAAyBQAAECAAAA=="/>
              </a:ext>
            </a:extLst>
          </p:cNvSpPr>
          <p:nvPr/>
        </p:nvSpPr>
        <p:spPr>
          <a:xfrm>
            <a:off x="2593975" y="179705"/>
            <a:ext cx="5110480" cy="664845"/>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3" name="Text Box 2"/>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BkFAAA3QQAADMqAABrCAAAECAAAA=="/>
              </a:ext>
            </a:extLst>
          </p:cNvSpPr>
          <p:nvPr/>
        </p:nvSpPr>
        <p:spPr>
          <a:xfrm>
            <a:off x="3314700" y="790575"/>
            <a:ext cx="3545205"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8</a:t>
            </a:r>
            <a:endParaRPr lang="de-de" sz="3200" b="1">
              <a:solidFill>
                <a:srgbClr val="280099"/>
              </a:solidFill>
              <a:effectLst>
                <a:outerShdw dist="63500" dir="3600000" algn="tl" rotWithShape="0">
                  <a:srgbClr val="000000">
                    <a:alpha val="40000"/>
                  </a:srgbClr>
                </a:outerShdw>
              </a:effectLst>
            </a:endParaRPr>
          </a:p>
        </p:txBody>
      </p:sp>
      <p:sp>
        <p:nvSpPr>
          <p:cNvPr id="4" name="Text Box 3"/>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8AwAA+wcAAAIfAAATCwAAEAAAAA=="/>
              </a:ext>
            </a:extLst>
          </p:cNvSpPr>
          <p:nvPr/>
        </p:nvSpPr>
        <p:spPr>
          <a:xfrm>
            <a:off x="647700" y="1297305"/>
            <a:ext cx="4392930" cy="502920"/>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1. Halbjahr: Licht und Farbe</a:t>
            </a:r>
            <a:endParaRPr lang="de-de" b="1">
              <a:solidFill>
                <a:srgbClr val="004586"/>
              </a:solidFill>
            </a:endParaRPr>
          </a:p>
        </p:txBody>
      </p:sp>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uRIAAAkLAABsLwAAaSsAABAAAAA="/>
              </a:ext>
            </a:extLst>
          </p:cNvPicPr>
          <p:nvPr/>
        </p:nvPicPr>
        <p:blipFill>
          <a:blip xmlns:r="http://schemas.openxmlformats.org/officeDocument/2006/relationships" r:embed="rId3"/>
          <a:stretch>
            <a:fillRect/>
          </a:stretch>
        </p:blipFill>
        <p:spPr>
          <a:xfrm>
            <a:off x="3043555" y="1793875"/>
            <a:ext cx="4665345" cy="5262880"/>
          </a:xfrm>
          <a:prstGeom prst="rect">
            <a:avLst/>
          </a:prstGeom>
          <a:noFill/>
          <a:ln w="12700" cap="flat" cmpd="sng" algn="ctr">
            <a:noFill/>
            <a:prstDash val="solid"/>
            <a:headEnd type="none" w="med" len="med"/>
            <a:tailEnd type="none" w="med" len="med"/>
          </a:ln>
          <a:effectLst/>
        </p:spPr>
      </p:pic>
      <p:pic>
        <p:nvPicPr>
          <p:cNvPr id="6" name="Picture 5"/>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yQkAAOYKAACUNwAAaSsAABAAAAA="/>
              </a:ext>
            </a:extLst>
          </p:cNvPicPr>
          <p:nvPr/>
        </p:nvPicPr>
        <p:blipFill>
          <a:blip xmlns:r="http://schemas.openxmlformats.org/officeDocument/2006/relationships" r:embed="rId4"/>
          <a:stretch>
            <a:fillRect/>
          </a:stretch>
        </p:blipFill>
        <p:spPr>
          <a:xfrm>
            <a:off x="1590675" y="1771650"/>
            <a:ext cx="7444105" cy="5285105"/>
          </a:xfrm>
          <a:prstGeom prst="rect">
            <a:avLst/>
          </a:prstGeom>
          <a:noFill/>
          <a:ln w="12700" cap="flat" cmpd="sng" algn="ctr">
            <a:noFill/>
            <a:prstDash val="solid"/>
            <a:headEnd type="none" w="med" len="med"/>
            <a:tailEnd type="none" w="med" len="med"/>
          </a:ln>
          <a:effectLst/>
        </p:spPr>
      </p:pic>
      <p:pic>
        <p:nvPicPr>
          <p:cNvPr id="7" name="Picture 6"/>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WI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bQsAAOYKAABfNwAA2SsAABAAAAA="/>
              </a:ext>
            </a:extLst>
          </p:cNvPicPr>
          <p:nvPr/>
        </p:nvPicPr>
        <p:blipFill>
          <a:blip xmlns:r="http://schemas.openxmlformats.org/officeDocument/2006/relationships" r:embed="rId5"/>
          <a:stretch>
            <a:fillRect/>
          </a:stretch>
        </p:blipFill>
        <p:spPr>
          <a:xfrm>
            <a:off x="1857375" y="1771650"/>
            <a:ext cx="7143750" cy="5356225"/>
          </a:xfrm>
          <a:prstGeom prst="rect">
            <a:avLst/>
          </a:prstGeom>
          <a:noFill/>
          <a:ln w="12700" cap="flat" cmpd="sng" algn="ctr">
            <a:noFill/>
            <a:prstDash val="solid"/>
            <a:headEnd type="none" w="med" len="med"/>
            <a:tailEnd type="none" w="med" len="med"/>
          </a:ln>
          <a:effectLst/>
        </p:spPr>
      </p:pic>
      <p:sp>
        <p:nvSpPr>
          <p:cNvPr id="8" name="Text Box 7"/>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RCwAA2SsAAGkrAAD6LQAAECAAAA=="/>
              </a:ext>
            </a:extLst>
          </p:cNvSpPr>
          <p:nvPr/>
        </p:nvSpPr>
        <p:spPr>
          <a:xfrm>
            <a:off x="1798955" y="7127875"/>
            <a:ext cx="5257800"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Anwendung von Farbe und räumlicher Darstellung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1"/>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2"/>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6" grpId="1" animBg="1" advAuto="0"/>
      <p:bldP spid="7" grpId="0" animBg="1" advAuto="0"/>
      <p:bldP spid="7" grpId="1" animBg="1" advAuto="0"/>
      <p:bldP spid="8" grpId="0" animBg="1" advAuto="0"/>
      <p:bldP spid="8" grpId="1" animBg="1" advAuto="0"/>
    </p:bldLst>
    <p:extLst>
      <p:ext uri="smNativeData">
        <pr:smNativeData xmlns:pr="smNativeData" val="XOvPXgcAAAAFAAAA/f///wIAAAABAAAAAAAAAAAAAAAAAAAAAAAAAAgAAAD9////AQAAAAEAAAAAAAAAAAAAAAAAAAAAAAAADAAAAP3///8CAAAAAQAAAAAAAAAAAAAAAAAAAAAAAAAPAAAA/f///wEAAAABAAAAAAAAAAAAAAAAAAAAAAAAABIAAAD9////AQAAAAEAAAAAAAAAAAAAAAAAAAAAAAAAFgAAAP3///8CAAAAAQAAAAAAAAAAAAAAAAAAAAAAAAAYAAAA/f///wIAAAABAAAAAAAAAAAAAAAAAAAAAAAAAA=="/>
      </p:ext>
    </p:extLst>
  </p:timing>
</p:sld>
</file>

<file path=ppt/slides/slide7.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fDgAAjgEAAA4uAAClBQAAECAAAA=="/>
              </a:ext>
            </a:extLst>
          </p:cNvSpPr>
          <p:nvPr/>
        </p:nvSpPr>
        <p:spPr>
          <a:xfrm>
            <a:off x="2376805" y="252730"/>
            <a:ext cx="5109845" cy="664845"/>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3" name="Text Box 2"/>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OEwAATgUAANwoAADcCAAAECAAAA=="/>
              </a:ext>
            </a:extLst>
          </p:cNvSpPr>
          <p:nvPr/>
        </p:nvSpPr>
        <p:spPr>
          <a:xfrm>
            <a:off x="3097530" y="862330"/>
            <a:ext cx="3544570"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8</a:t>
            </a:r>
            <a:endParaRPr lang="de-de" sz="3200" b="1">
              <a:solidFill>
                <a:srgbClr val="280099"/>
              </a:solidFill>
              <a:effectLst>
                <a:outerShdw dist="63500" dir="3600000" algn="tl" rotWithShape="0">
                  <a:srgbClr val="000000">
                    <a:alpha val="40000"/>
                  </a:srgbClr>
                </a:outerShdw>
              </a:effectLst>
            </a:endParaRPr>
          </a:p>
        </p:txBody>
      </p:sp>
      <p:pic>
        <p:nvPicPr>
          <p:cNvPr id="4" name="Picture 3"/>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D0uI3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3AgAADAMAACYNQAAuiwAABAAAAA="/>
              </a:ext>
            </a:extLst>
          </p:cNvPicPr>
          <p:nvPr/>
        </p:nvPicPr>
        <p:blipFill>
          <a:blip xmlns:r="http://schemas.openxmlformats.org/officeDocument/2006/relationships" r:embed="rId3"/>
          <a:stretch>
            <a:fillRect/>
          </a:stretch>
        </p:blipFill>
        <p:spPr>
          <a:xfrm>
            <a:off x="1440180" y="1981200"/>
            <a:ext cx="7272020" cy="5289550"/>
          </a:xfrm>
          <a:prstGeom prst="rect">
            <a:avLst/>
          </a:prstGeom>
          <a:noFill/>
          <a:ln w="12700" cap="flat" cmpd="sng" algn="ctr">
            <a:noFill/>
            <a:prstDash val="solid"/>
            <a:headEnd type="none" w="med" len="med"/>
            <a:tailEnd type="none" w="med" len="med"/>
          </a:ln>
          <a:effectLst/>
        </p:spPr>
      </p:pic>
      <p:sp>
        <p:nvSpPr>
          <p:cNvPr id="5" name="Text Box 4"/>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MAwAAoggAAOg6AABvDAAAEAAAAA=="/>
              </a:ext>
            </a:extLst>
          </p:cNvSpPr>
          <p:nvPr/>
        </p:nvSpPr>
        <p:spPr>
          <a:xfrm>
            <a:off x="576580" y="1403350"/>
            <a:ext cx="8999220" cy="617855"/>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2. Halbjahr: Romanik und Gotik unter dem Aspekt Farbe und 								Räumlichkeit / Typografie</a:t>
            </a:r>
            <a:endParaRPr lang="de-de" b="1">
              <a:solidFill>
                <a:srgbClr val="004586"/>
              </a:solidFill>
            </a:endParaRPr>
          </a:p>
        </p:txBody>
      </p:sp>
      <p:pic>
        <p:nvPicPr>
          <p:cNvPr id="6" name="Picture 5"/>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8w8AAGcMAAAsMQAAoC0AABAAAAA="/>
              </a:ext>
            </a:extLst>
          </p:cNvPicPr>
          <p:nvPr/>
        </p:nvPicPr>
        <p:blipFill>
          <a:blip xmlns:r="http://schemas.openxmlformats.org/officeDocument/2006/relationships" r:embed="rId4"/>
          <a:stretch>
            <a:fillRect/>
          </a:stretch>
        </p:blipFill>
        <p:spPr>
          <a:xfrm>
            <a:off x="2592705" y="2016125"/>
            <a:ext cx="5400675" cy="5400675"/>
          </a:xfrm>
          <a:prstGeom prst="rect">
            <a:avLst/>
          </a:prstGeom>
          <a:noFill/>
          <a:ln w="12700" cap="flat" cmpd="sng" algn="ctr">
            <a:noFill/>
            <a:prstDash val="solid"/>
            <a:headEnd type="none" w="med" len="med"/>
            <a:tailEnd type="none" w="med" len="med"/>
          </a:ln>
          <a:effectLst/>
        </p:spPr>
      </p:pic>
      <p:pic>
        <p:nvPicPr>
          <p:cNvPr id="7" name="Picture 6"/>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3hIAAG8MAACgLQAAxC8AABAAAAA="/>
              </a:ext>
            </a:extLst>
          </p:cNvPicPr>
          <p:nvPr/>
        </p:nvPicPr>
        <p:blipFill>
          <a:blip xmlns:r="http://schemas.openxmlformats.org/officeDocument/2006/relationships" r:embed="rId5"/>
          <a:stretch>
            <a:fillRect/>
          </a:stretch>
        </p:blipFill>
        <p:spPr>
          <a:xfrm>
            <a:off x="3067050" y="2021205"/>
            <a:ext cx="4349750" cy="5743575"/>
          </a:xfrm>
          <a:prstGeom prst="rect">
            <a:avLst/>
          </a:prstGeom>
          <a:noFill/>
          <a:ln w="12700" cap="flat" cmpd="sng" algn="ctr">
            <a:noFill/>
            <a:prstDash val="solid"/>
            <a:headEnd type="none" w="med" len="med"/>
            <a:tailEnd type="none" w="med" len="med"/>
          </a:ln>
          <a:effectLst/>
        </p:spPr>
      </p:pic>
      <p:pic>
        <p:nvPicPr>
          <p:cNvPr id="8" name="Picture 7"/>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Do7M1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TxMAADAMAAAtLQAADjEAABAAAAA="/>
              </a:ext>
            </a:extLst>
          </p:cNvPicPr>
          <p:nvPr/>
        </p:nvPicPr>
        <p:blipFill>
          <a:blip xmlns:r="http://schemas.openxmlformats.org/officeDocument/2006/relationships" r:embed="rId6"/>
          <a:stretch>
            <a:fillRect/>
          </a:stretch>
        </p:blipFill>
        <p:spPr>
          <a:xfrm>
            <a:off x="3138805" y="1981200"/>
            <a:ext cx="4204970" cy="5993130"/>
          </a:xfrm>
          <a:prstGeom prst="rect">
            <a:avLst/>
          </a:prstGeom>
          <a:noFill/>
          <a:ln w="12700" cap="flat" cmpd="sng" algn="ctr">
            <a:noFill/>
            <a:prstDash val="solid"/>
            <a:headEnd type="none" w="med" len="med"/>
            <a:tailEnd type="none" w="med" len="me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1"/>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1"/>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6" grpId="0" animBg="1" advAuto="0"/>
      <p:bldP spid="6" grpId="1" animBg="1" advAuto="0"/>
      <p:bldP spid="7" grpId="0" animBg="1" advAuto="0"/>
      <p:bldP spid="7" grpId="1" animBg="1" advAuto="0"/>
      <p:bldP spid="8" grpId="0" animBg="1" advAuto="0"/>
    </p:bldLst>
    <p:extLst>
      <p:ext uri="smNativeData">
        <pr:smNativeData xmlns:pr="smNativeData" val="XOvPXgYAAAAFAAAA/f///wIAAAABAAAAAAAAAAAAAAAAAAAAAAAAAAgAAAD9////AQAAAAEAAAAAAAAAAAAAAAAAAAAAAAAADAAAAP3///8CAAAAAQAAAAAAAAAAAAAAAAAAAAAAAAAPAAAA/f///wEAAAABAAAAAAAAAAAAAAAAAAAAAAAAABMAAAD9////AgAAAAEAAAAAAAAAAAAAAAAAAAAAAAAAFgAAAP3///8BAAAAAQAAAAAAAAAAAAAAAAAAAAAAAAA="/>
      </p:ext>
    </p:extLst>
  </p:timing>
</p:sld>
</file>

<file path=ppt/slides/slide8.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TEwAA2AIAAOEoAABmBgAAECAAAA=="/>
              </a:ext>
            </a:extLst>
          </p:cNvSpPr>
          <p:nvPr/>
        </p:nvSpPr>
        <p:spPr>
          <a:xfrm>
            <a:off x="3100705" y="462280"/>
            <a:ext cx="3544570"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9</a:t>
            </a:r>
            <a:endParaRPr lang="de-de" sz="3200" b="1">
              <a:solidFill>
                <a:srgbClr val="280099"/>
              </a:solidFill>
              <a:effectLst>
                <a:outerShdw dist="63500" dir="3600000" algn="tl" rotWithShape="0">
                  <a:srgbClr val="000000">
                    <a:alpha val="40000"/>
                  </a:srgbClr>
                </a:outerShdw>
              </a:effectLst>
            </a:endParaRPr>
          </a:p>
        </p:txBody>
      </p:sp>
      <p:sp>
        <p:nvSpPr>
          <p:cNvPr id="3" name="Text Box 2"/>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ZAwAAbScAADYVAACOKQAAECAAAA=="/>
              </a:ext>
            </a:extLst>
          </p:cNvSpPr>
          <p:nvPr/>
        </p:nvSpPr>
        <p:spPr>
          <a:xfrm>
            <a:off x="503555" y="6409055"/>
            <a:ext cx="2944495"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Der Hochdruck: Holzschnitt</a:t>
            </a:r>
          </a:p>
        </p:txBody>
      </p:sp>
      <p:sp>
        <p:nvSpPr>
          <p:cNvPr id="4" name="Text Box 3"/>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cMQAA+iYAALw5AACwKgAAECAAAA=="/>
              </a:ext>
            </a:extLst>
          </p:cNvSpPr>
          <p:nvPr/>
        </p:nvSpPr>
        <p:spPr>
          <a:xfrm>
            <a:off x="8064500" y="6336030"/>
            <a:ext cx="1320800" cy="603250"/>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Arbeit am</a:t>
            </a:r>
          </a:p>
          <a:p>
            <a:pPr marL="0" marR="0" indent="0" algn="l" defTabSz="449580">
              <a:lnSpc>
                <a:spcPct val="93000"/>
              </a:lnSpc>
              <a:spcBef>
                <a:spcPts val="0"/>
              </a:spcBef>
              <a:spcAft>
                <a:spcPts val="0"/>
              </a:spcAft>
              <a:buNone/>
              <a:tabLst>
                <a:tab pos="723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Linolschnitt</a:t>
            </a:r>
          </a:p>
        </p:txBody>
      </p:sp>
      <p:sp>
        <p:nvSpPr>
          <p:cNvPr id="5" name="Text Box 4"/>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hDgAAAAAAABEuAAAYBAAAECAAAA=="/>
              </a:ext>
            </a:extLst>
          </p:cNvSpPr>
          <p:nvPr/>
        </p:nvSpPr>
        <p:spPr>
          <a:xfrm>
            <a:off x="2378075" y="0"/>
            <a:ext cx="5110480" cy="665480"/>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6" name="Text Box 5"/>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IBwAApAYAACU1AABxCgAAEAAAAA=="/>
              </a:ext>
            </a:extLst>
          </p:cNvSpPr>
          <p:nvPr/>
        </p:nvSpPr>
        <p:spPr>
          <a:xfrm>
            <a:off x="1224280" y="1079500"/>
            <a:ext cx="7414895" cy="617855"/>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1. Halbjahr: Drucktechnik; Hoch-, Flach- und Tiefdruck</a:t>
            </a:r>
            <a:endParaRPr lang="de-de" b="1">
              <a:solidFill>
                <a:srgbClr val="004586"/>
              </a:solidFill>
            </a:endParaRPr>
          </a:p>
        </p:txBody>
      </p:sp>
      <p:pic>
        <p:nvPicPr>
          <p:cNvPr id="7" name="Picture 6"/>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CRUAAA4JAADmLQAALysAABAAAAA="/>
              </a:ext>
            </a:extLst>
          </p:cNvPicPr>
          <p:nvPr/>
        </p:nvPicPr>
        <p:blipFill>
          <a:blip xmlns:r="http://schemas.openxmlformats.org/officeDocument/2006/relationships" r:embed="rId3"/>
          <a:stretch>
            <a:fillRect/>
          </a:stretch>
        </p:blipFill>
        <p:spPr>
          <a:xfrm>
            <a:off x="3419475" y="1471930"/>
            <a:ext cx="4041775" cy="5547995"/>
          </a:xfrm>
          <a:prstGeom prst="rect">
            <a:avLst/>
          </a:prstGeom>
          <a:noFill/>
          <a:ln w="12700" cap="flat" cmpd="sng" algn="ctr">
            <a:noFill/>
            <a:prstDash val="solid"/>
            <a:headEnd type="none" w="med" len="med"/>
            <a:tailEnd type="none" w="med" len="med"/>
          </a:ln>
          <a:effectLst/>
        </p:spPr>
      </p:pic>
      <p:pic>
        <p:nvPicPr>
          <p:cNvPr id="8" name="Picture 7"/>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Pf6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pAYAAJsKAACbMAAAFSoAABAAAAA="/>
              </a:ext>
            </a:extLst>
          </p:cNvPicPr>
          <p:nvPr/>
        </p:nvPicPr>
        <p:blipFill>
          <a:blip xmlns:r="http://schemas.openxmlformats.org/officeDocument/2006/relationships" r:embed="rId4"/>
          <a:stretch>
            <a:fillRect/>
          </a:stretch>
        </p:blipFill>
        <p:spPr>
          <a:xfrm>
            <a:off x="1079500" y="1724025"/>
            <a:ext cx="6821805" cy="5116830"/>
          </a:xfrm>
          <a:prstGeom prst="rect">
            <a:avLst/>
          </a:prstGeom>
          <a:noFill/>
          <a:ln w="12700" cap="flat" cmpd="sng" algn="ctr">
            <a:noFill/>
            <a:prstDash val="solid"/>
            <a:headEnd type="none" w="med" len="med"/>
            <a:tailEnd type="none" w="med" len="med"/>
          </a:ln>
          <a:effectLst/>
        </p:spPr>
      </p:pic>
      <p:pic>
        <p:nvPicPr>
          <p:cNvPr id="9" name="Picture 8"/>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DC0g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bwQAAHIJAACWHgAALysAABAAAAA="/>
              </a:ext>
            </a:extLst>
          </p:cNvPicPr>
          <p:nvPr/>
        </p:nvPicPr>
        <p:blipFill>
          <a:blip xmlns:r="http://schemas.openxmlformats.org/officeDocument/2006/relationships" r:embed="rId5"/>
          <a:stretch>
            <a:fillRect/>
          </a:stretch>
        </p:blipFill>
        <p:spPr>
          <a:xfrm>
            <a:off x="720725" y="1535430"/>
            <a:ext cx="4251325" cy="5484495"/>
          </a:xfrm>
          <a:prstGeom prst="rect">
            <a:avLst/>
          </a:prstGeom>
          <a:noFill/>
          <a:ln w="12700" cap="flat" cmpd="sng" algn="ctr">
            <a:noFill/>
            <a:prstDash val="solid"/>
            <a:headEnd type="none" w="med" len="med"/>
            <a:tailEnd type="none" w="med" len="med"/>
          </a:ln>
          <a:effectLst/>
        </p:spPr>
      </p:pic>
      <p:pic>
        <p:nvPicPr>
          <p:cNvPr id="10" name="Picture 9"/>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5R0AAEwJAAB3OAAAUCsAABAAAAA="/>
              </a:ext>
            </a:extLst>
          </p:cNvPicPr>
          <p:nvPr/>
        </p:nvPicPr>
        <p:blipFill>
          <a:blip xmlns:r="http://schemas.openxmlformats.org/officeDocument/2006/relationships" r:embed="rId6"/>
          <a:stretch>
            <a:fillRect/>
          </a:stretch>
        </p:blipFill>
        <p:spPr>
          <a:xfrm>
            <a:off x="4859655" y="1511300"/>
            <a:ext cx="4319270" cy="5529580"/>
          </a:xfrm>
          <a:prstGeom prst="rect">
            <a:avLst/>
          </a:prstGeom>
          <a:noFill/>
          <a:ln w="12700" cap="flat" cmpd="sng" algn="ctr">
            <a:noFill/>
            <a:prstDash val="solid"/>
            <a:headEnd type="none" w="med" len="med"/>
            <a:tailEnd type="none" w="med" len="med"/>
          </a:ln>
          <a:effectLst/>
        </p:spPr>
      </p:pic>
      <p:sp>
        <p:nvSpPr>
          <p:cNvPr id="11" name="Text Box 10"/>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ZBQAAQysAACEgAABkLQAAECAAAA=="/>
              </a:ext>
            </a:extLst>
          </p:cNvSpPr>
          <p:nvPr/>
        </p:nvSpPr>
        <p:spPr>
          <a:xfrm>
            <a:off x="828675" y="7032625"/>
            <a:ext cx="4394200" cy="346075"/>
          </a:xfrm>
          <a:prstGeom prst="rect">
            <a:avLst/>
          </a:prstGeom>
          <a:noFill/>
          <a:ln w="12700" cap="flat" cmpd="sng" algn="ctr">
            <a:noFill/>
            <a:prstDash val="solid"/>
            <a:headEnd type="none" w="med" len="med"/>
            <a:tailEnd type="none" w="med" len="med"/>
          </a:ln>
          <a:effectLst/>
        </p:spPr>
        <p:txBody>
          <a:bodyPr vert="horz" wrap="non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t>Der Tiefdruck: Strichätzung mit Plattenton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xit" presetSubtype="0" fill="hold" grpId="1"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1"/>
                            </p:stCondLst>
                            <p:childTnLst>
                              <p:par>
                                <p:cTn id="19" presetID="1" presetClass="entr" presetSubtype="0" fill="hold" grpId="2"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3"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par>
                          <p:cTn id="30" fill="hold">
                            <p:stCondLst>
                              <p:cond delay="1"/>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2"/>
                            </p:stCondLst>
                            <p:childTnLst>
                              <p:par>
                                <p:cTn id="34" presetID="1"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3"/>
                            </p:stCondLst>
                            <p:childTnLst>
                              <p:par>
                                <p:cTn id="37" presetID="1"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3" grpId="1" animBg="1" advAuto="0"/>
      <p:bldP spid="4" grpId="0" animBg="1" advAuto="0"/>
      <p:bldP spid="4" grpId="1" animBg="1" advAuto="0"/>
      <p:bldP spid="4" grpId="2" animBg="1" advAuto="0"/>
      <p:bldP spid="4" grpId="3" animBg="1" advAuto="0"/>
      <p:bldP spid="7" grpId="0" animBg="1" advAuto="0"/>
      <p:bldP spid="8" grpId="0" animBg="1" advAuto="0"/>
      <p:bldP spid="8" grpId="1" animBg="1" advAuto="0"/>
      <p:bldP spid="9" grpId="0" animBg="1" advAuto="0"/>
      <p:bldP spid="10" grpId="0" animBg="1" advAuto="0"/>
      <p:bldP spid="11" grpId="0" animBg="1" advAuto="0"/>
    </p:bldLst>
    <p:extLst>
      <p:ext uri="smNativeData">
        <pr:smNativeData xmlns:pr="smNativeData" val="XOvPXgwAAAAFAAAA/f///wIAAAABAAAAAAAAAAAAAAAAAAAAAAAAAAgAAAD9////AQAAAAEAAAAAAAAAAAAAAAAAAAAAAAAACgAAAP3///8CAAAAAQAAAAAAAAAAAAAAAAAAAAAAAAAOAAAA/f///wIAAAABAAAAAAAAAAAAAAAAAAAAAAAAABAAAAD9////AgAAAAEAAAAAAAAAAAAAAAAAAAAAAAAAEwAAAP3///8BAAAAAQAAAAAAAAAAAAAAAAAAAAAAAAAWAAAA/f///wEAAAABAAAAAAAAAAAAAAAAAAAAAAAAABoAAAD9////AgAAAAEAAAAAAAAAAAAAAAAAAAAAAAAAHAAAAP3///8CAAAAAQAAAAAAAAAAAAAAAAAAAAAAAAAfAAAA/f///wEAAAABAAAAAAAAAAAAAAAAAAAAAAAAACIAAAD9////AQAAAAEAAAAAAAAAAAAAAAAAAAAAAAAAJQAAAP3///8BAAAAAQAAAAAAAAAAAAAAAAAAAAAAAAA="/>
      </p:ext>
    </p:extLst>
  </p:timing>
</p:sld>
</file>

<file path=ppt/slides/slide9.xml><?xml version="1.0" encoding="utf-8"?>
<p:sld xmlns:p="http://schemas.openxmlformats.org/presentationml/2006/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Text Box 1"/>
          <p:cNvSpPr>
            <a:extLst>
              <a:ext uri="smNativeData">
                <pr:smNativeData xmlns:pr="smNativeData" val="SMDATA_12_XOvPXhMAAAAlAAAAZAAAAA0AAAAAjgAAAHM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NGjyA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ATEwAA2AIAAOEoAABmBgAAECAAAA=="/>
              </a:ext>
            </a:extLst>
          </p:cNvSpPr>
          <p:nvPr/>
        </p:nvSpPr>
        <p:spPr>
          <a:xfrm>
            <a:off x="3100705" y="462280"/>
            <a:ext cx="3544570" cy="577850"/>
          </a:xfrm>
          <a:prstGeom prst="rect">
            <a:avLst/>
          </a:prstGeom>
          <a:noFill/>
          <a:ln w="12700" cap="flat" cmpd="sng" algn="ctr">
            <a:noFill/>
            <a:prstDash val="solid"/>
            <a:headEnd type="none" w="med" len="med"/>
            <a:tailEnd type="none" w="med" len="med"/>
          </a:ln>
          <a:effectLst/>
        </p:spPr>
        <p:txBody>
          <a:bodyPr vert="horz" wrap="none" lIns="90170" tIns="73025"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b="1">
                <a:solidFill>
                  <a:srgbClr val="280099"/>
                </a:solidFill>
                <a:effectLst>
                  <a:outerShdw dist="63500" dir="3600000" algn="tl" rotWithShape="0">
                    <a:srgbClr val="000000">
                      <a:alpha val="40000"/>
                    </a:srgbClr>
                  </a:outerShdw>
                </a:effectLst>
              </a:rPr>
              <a:t>Jahrgangsstufe 9</a:t>
            </a:r>
            <a:endParaRPr lang="de-de" sz="3200" b="1">
              <a:solidFill>
                <a:srgbClr val="280099"/>
              </a:solidFill>
              <a:effectLst>
                <a:outerShdw dist="63500" dir="3600000" algn="tl" rotWithShape="0">
                  <a:srgbClr val="000000">
                    <a:alpha val="40000"/>
                  </a:srgbClr>
                </a:outerShdw>
              </a:effectLst>
            </a:endParaRPr>
          </a:p>
        </p:txBody>
      </p:sp>
      <p:sp>
        <p:nvSpPr>
          <p:cNvPr id="3" name="Text Box 2"/>
          <p:cNvSpPr>
            <a:extLst>
              <a:ext uri="smNativeData">
                <pr:smNativeData xmlns:pr="smNativeData" val="SMDATA_12_XOvPXhMAAAAlAAAAZAAAAA0AAAAAjgAAAEc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21QDg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ChDgAAAAAAABEuAAAYBAAAECAAAA=="/>
              </a:ext>
            </a:extLst>
          </p:cNvSpPr>
          <p:nvPr/>
        </p:nvSpPr>
        <p:spPr>
          <a:xfrm>
            <a:off x="2378075" y="0"/>
            <a:ext cx="5110480" cy="665480"/>
          </a:xfrm>
          <a:prstGeom prst="rect">
            <a:avLst/>
          </a:prstGeom>
          <a:noFill/>
          <a:ln w="12700" cap="flat" cmpd="sng" algn="ctr">
            <a:noFill/>
            <a:prstDash val="solid"/>
            <a:headEnd type="none" w="med" len="med"/>
            <a:tailEnd type="none" w="med" len="med"/>
          </a:ln>
          <a:effectLst/>
        </p:spPr>
        <p:txBody>
          <a:bodyPr vert="horz" wrap="none" lIns="90170" tIns="45085" rIns="90170" bIns="45085" numCol="1" anchor="t"/>
          <a:lstStyle/>
          <a:p>
            <a:pPr marL="0" marR="0" indent="0" algn="l" defTabSz="449580">
              <a:lnSpc>
                <a:spcPct val="118000"/>
              </a:lnSpc>
              <a:spcBef>
                <a:spcPts val="0"/>
              </a:spcBef>
              <a:spcAft>
                <a:spcPts val="0"/>
              </a:spcAft>
              <a:buNone/>
              <a:tabLst>
                <a:tab pos="723900" algn="l"/>
                <a:tab pos="1447800" algn="l"/>
                <a:tab pos="2171700" algn="l"/>
                <a:tab pos="2895600" algn="l"/>
                <a:tab pos="3619500" algn="l"/>
                <a:tab pos="4343400" algn="l"/>
                <a:tab pos="50673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sz="3200">
                <a:solidFill>
                  <a:srgbClr val="000080"/>
                </a:solidFill>
                <a:latin typeface="Arial Black" pitchFamily="2" charset="0"/>
                <a:ea typeface="Arial" pitchFamily="2" charset="0"/>
                <a:cs typeface="Arial Unicode MS" pitchFamily="0" charset="0"/>
              </a:rPr>
              <a:t>Wahlpflichtfach Kunst</a:t>
            </a:r>
            <a:endParaRPr lang="de-de" sz="3200">
              <a:solidFill>
                <a:srgbClr val="000080"/>
              </a:solidFill>
              <a:latin typeface="Arial Black" pitchFamily="2" charset="0"/>
              <a:ea typeface="Arial" pitchFamily="2" charset="0"/>
              <a:cs typeface="Arial Unicode MS" pitchFamily="0" charset="0"/>
            </a:endParaRPr>
          </a:p>
        </p:txBody>
      </p:sp>
      <p:sp>
        <p:nvSpPr>
          <p:cNvPr id="4" name="Text Box 3"/>
          <p:cNvSpPr>
            <a:extLst>
              <a:ext uri="smNativeData">
                <pr:smNativeData xmlns:pr="smNativeData" val="SMDATA_12_XOvPXhMAAAAlAAAAZAAAAA0AAAAAjgAAAGAAAACOAAAARw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DGT8MAAAAEAAAAAAAAAAAAAAAAAAAAAAAAAAeAAAAaAAAAAAAAAAAAAAAAAAAAAAAAAAAAAAAECcAABAnAAAAAAAAAAAAAAAAAAAAAAAAAAAAAAAAAAAAAAAAAAAAABQAAAAAAAAAwMD/AAAAAABkAAAAMgAAAAAAAABkAAAAAAAAAH9/fwAKAAAAHwAAAFQAAAAAzJkF////AQAAAAAAAAAAAAAAAAAAAAAAAAAAAAAAAAAAAAAAAAAAAAAAAn9/fwCAgIADzMzMAMDA/wB/f38AAAAAAAAAAAAAAAAAAAAAAAAAAAAhAAAAGAAAABQAAAD8AwAAiwYAALE4AAD3CwAAEAAAAA=="/>
              </a:ext>
            </a:extLst>
          </p:cNvSpPr>
          <p:nvPr/>
        </p:nvSpPr>
        <p:spPr>
          <a:xfrm>
            <a:off x="647700" y="1063625"/>
            <a:ext cx="8568055" cy="881380"/>
          </a:xfrm>
          <a:prstGeom prst="rect">
            <a:avLst/>
          </a:prstGeom>
          <a:noFill/>
          <a:ln w="12700" cap="flat" cmpd="sng" algn="ctr">
            <a:noFill/>
            <a:prstDash val="solid"/>
            <a:headEnd type="none" w="med" len="med"/>
            <a:tailEnd type="none" w="med" len="med"/>
          </a:ln>
          <a:effectLst/>
        </p:spPr>
        <p:txBody>
          <a:bodyPr vert="horz" wrap="square" lIns="90170" tIns="60960" rIns="90170" bIns="45085" numCol="1" anchor="t"/>
          <a:lstStyle/>
          <a:p>
            <a:pPr marL="0" marR="0" indent="0" algn="l" defTabSz="449580">
              <a:lnSpc>
                <a:spcPct val="93000"/>
              </a:lnSpc>
              <a:spcBef>
                <a:spcPts val="0"/>
              </a:spcBef>
              <a:spcAft>
                <a:spcPts val="0"/>
              </a:spcAft>
              <a:buNone/>
              <a:tabLst>
                <a:tab pos="723900" algn="l"/>
                <a:tab pos="1447800" algn="l"/>
                <a:tab pos="2171700" algn="l"/>
                <a:tab pos="2895600" algn="l"/>
                <a:tab pos="3619500" algn="l"/>
                <a:tab pos="4343400" algn="l"/>
                <a:tab pos="5067300" algn="l"/>
                <a:tab pos="5791200" algn="l"/>
                <a:tab pos="6515100" algn="l"/>
                <a:tab pos="7239000" algn="l"/>
                <a:tab pos="7962900" algn="l"/>
              </a:tabLst>
              <a:defRPr lang="en-gb" sz="1800" b="0" i="0" u="none" strike="noStrike" kern="1" spc="0" baseline="0">
                <a:solidFill>
                  <a:srgbClr val="000000"/>
                </a:solidFill>
                <a:effectLst/>
                <a:latin typeface="Arial" pitchFamily="2" charset="0"/>
                <a:ea typeface="Arial" pitchFamily="2" charset="0"/>
                <a:cs typeface="Arial Unicode MS" pitchFamily="0" charset="0"/>
              </a:defRPr>
            </a:pPr>
            <a:r>
              <a:rPr lang="de-de" b="1">
                <a:solidFill>
                  <a:srgbClr val="004586"/>
                </a:solidFill>
              </a:rPr>
              <a:t>Themen 2. Halbjahr: Kunstepochen Renaissance und Barock / 								Bildhauerei / Anfänge der digitalen Bildbearbeitung</a:t>
            </a:r>
            <a:endParaRPr lang="de-de" b="1">
              <a:solidFill>
                <a:srgbClr val="004586"/>
              </a:solidFill>
            </a:endParaRPr>
          </a:p>
        </p:txBody>
      </p:sp>
      <p:pic>
        <p:nvPicPr>
          <p:cNvPr id="5" name="Picture 4"/>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uAQAABMLAABAOAAAWC0AABAAAAA="/>
              </a:ext>
            </a:extLst>
          </p:cNvPicPr>
          <p:nvPr/>
        </p:nvPicPr>
        <p:blipFill>
          <a:blip xmlns:r="http://schemas.openxmlformats.org/officeDocument/2006/relationships" r:embed="rId3"/>
          <a:stretch>
            <a:fillRect/>
          </a:stretch>
        </p:blipFill>
        <p:spPr>
          <a:xfrm>
            <a:off x="767080" y="1800225"/>
            <a:ext cx="8376920" cy="5570855"/>
          </a:xfrm>
          <a:prstGeom prst="rect">
            <a:avLst/>
          </a:prstGeom>
          <a:noFill/>
          <a:ln w="12700" cap="flat" cmpd="sng" algn="ctr">
            <a:noFill/>
            <a:prstDash val="solid"/>
            <a:headEnd type="none" w="med" len="med"/>
            <a:tailEnd type="none" w="med" len="med"/>
          </a:ln>
          <a:effectLst/>
        </p:spPr>
      </p:pic>
      <p:pic>
        <p:nvPicPr>
          <p:cNvPr id="6" name="Picture 5"/>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yNyAx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NAYAABMLAAAKNQAAkS0AABAAAAA="/>
              </a:ext>
            </a:extLst>
          </p:cNvPicPr>
          <p:nvPr/>
        </p:nvPicPr>
        <p:blipFill>
          <a:blip xmlns:r="http://schemas.openxmlformats.org/officeDocument/2006/relationships" r:embed="rId4"/>
          <a:stretch>
            <a:fillRect/>
          </a:stretch>
        </p:blipFill>
        <p:spPr>
          <a:xfrm>
            <a:off x="1008380" y="1800225"/>
            <a:ext cx="7613650" cy="5607050"/>
          </a:xfrm>
          <a:prstGeom prst="rect">
            <a:avLst/>
          </a:prstGeom>
          <a:noFill/>
          <a:ln w="12700" cap="flat" cmpd="sng" algn="ctr">
            <a:noFill/>
            <a:prstDash val="solid"/>
            <a:headEnd type="none" w="med" len="med"/>
            <a:tailEnd type="none" w="med" len="med"/>
          </a:ln>
          <a:effectLst/>
        </p:spPr>
      </p:pic>
      <p:pic>
        <p:nvPicPr>
          <p:cNvPr id="7" name="Picture 6"/>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ICAg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1QUAAJULAADwNwAA3CsAABAAAAA="/>
              </a:ext>
            </a:extLst>
          </p:cNvPicPr>
          <p:nvPr/>
        </p:nvPicPr>
        <p:blipFill>
          <a:blip xmlns:r="http://schemas.openxmlformats.org/officeDocument/2006/relationships" r:embed="rId5"/>
          <a:stretch>
            <a:fillRect/>
          </a:stretch>
        </p:blipFill>
        <p:spPr>
          <a:xfrm>
            <a:off x="948055" y="1882775"/>
            <a:ext cx="8145145" cy="5247005"/>
          </a:xfrm>
          <a:prstGeom prst="rect">
            <a:avLst/>
          </a:prstGeom>
          <a:noFill/>
          <a:ln w="12700" cap="flat" cmpd="sng" algn="ctr">
            <a:noFill/>
            <a:prstDash val="solid"/>
            <a:headEnd type="none" w="med" len="med"/>
            <a:tailEnd type="none" w="med" len="med"/>
          </a:ln>
          <a:effectLst/>
        </p:spPr>
      </p:pic>
      <p:pic>
        <p:nvPicPr>
          <p:cNvPr id="8" name="Picture 7"/>
          <p:cNvPicPr>
            <a:picLocks noChangeAspect="1"/>
            <a:extLst>
              <a:ext uri="smNativeData">
                <pr:smNativeData xmlns:pr="smNativeData" val="SMDATA_14_XOvPXhMAAAAlAAAAEQAAAC0AAAAAkAAAAEgAAACQAAAASAAAAAAAAAAAAAAAAAAAAAEAAABQAAAAAAAAAAAA4D8AAAAAAADgPwAAAAAAAOA/AAAAAAAA4D8AAAAAAADgPwAAAAAAAOA/AAAAAAAA4D8AAAAAAADgPwAAAAAAAOA/AAAAAAAA4D8CAAAAjAAAAAAAAAAAAAAAAMyZ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ICAgDAAAABAAAAAAAAAAAAAAAAAAAAAAAAAAHgAAAGgAAAAAAAAAAAAAAAAAAAAAAAAAAAAAABAnAAAQJwAAAAAAAAAAAAAAAAAAAAAAAAAAAAAAAAAAAAAAAAAAAAAUAAAAAAAAAMDA/wAAAAAAZAAAADIAAAAAAAAAZAAAAAAAAAB/f38ACgAAAB8AAABUAAAAAMyZBf///wEAAAAAAAAAAAAAAAAAAAAAAAAAAAAAAAAAAAAAAAAAAAAAAAJ/f38AgICAA8zMzADAwP8Af39/AAAAAAAAAAAAAAAAAP///wAAAAAAIQAAABgAAAAUAAAA1QUAAJULAADwNwAA3CsAABAAAAA="/>
              </a:ext>
            </a:extLst>
          </p:cNvPicPr>
          <p:nvPr/>
        </p:nvPicPr>
        <p:blipFill>
          <a:blip xmlns:r="http://schemas.openxmlformats.org/officeDocument/2006/relationships" r:embed="rId6"/>
          <a:stretch>
            <a:fillRect/>
          </a:stretch>
        </p:blipFill>
        <p:spPr>
          <a:xfrm>
            <a:off x="948055" y="1882775"/>
            <a:ext cx="8145145" cy="5247005"/>
          </a:xfrm>
          <a:prstGeom prst="rect">
            <a:avLst/>
          </a:prstGeom>
          <a:noFill/>
          <a:ln w="12700" cap="flat" cmpd="sng" algn="ctr">
            <a:noFill/>
            <a:prstDash val="solid"/>
            <a:headEnd type="none" w="med" len="med"/>
            <a:tailEnd type="none" w="med" len="me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1"/>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2"/>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6" grpId="1" animBg="1" advAuto="0"/>
      <p:bldP spid="7" grpId="0" animBg="1" advAuto="0"/>
      <p:bldP spid="8" grpId="0" animBg="1" advAuto="0"/>
    </p:bldLst>
    <p:extLst>
      <p:ext uri="smNativeData">
        <pr:smNativeData xmlns:pr="smNativeData" val="XOvPXgUAAAAFAAAA/f///wIAAAABAAAAAAAAAAAAAAAAAAAAAAAAAAgAAAD9////AQAAAAEAAAAAAAAAAAAAAAAAAAAAAAAADAAAAP3///8CAAAAAQAAAAAAAAAAAAAAAAAAAAAAAAAPAAAA/f///wEAAAABAAAAAAAAAAAAAAAAAAAAAAAAABIAAAD9////AQAAAAoAAAAAAAAAAAAAAAAAAAAAAAAA"/>
      </p:ext>
    </p:extLst>
  </p:timing>
</p:sld>
</file>

<file path=ppt/theme/theme1.xml><?xml version="1.0" encoding="utf-8"?>
<a:theme xmlns:a="http://schemas.openxmlformats.org/drawingml/2006/main" name="Presentation">
  <a:themeElements>
    <a:clrScheme name="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tion">
      <a:majorFont>
        <a:latin typeface="Arial"/>
        <a:ea typeface="Arial"/>
        <a:cs typeface="Arial Unicode MS"/>
      </a:majorFont>
      <a:minorFont>
        <a:latin typeface="Arial"/>
        <a:ea typeface="Arial"/>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tion 2">
        <a:dk1>
          <a:srgbClr val="FFFFFF"/>
        </a:dk1>
        <a:lt1>
          <a:srgbClr val="000000"/>
        </a:lt1>
        <a:dk2>
          <a:srgbClr val="808080"/>
        </a:dk2>
        <a:lt2>
          <a:srgbClr val="00000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tion 3">
        <a:dk1>
          <a:srgbClr val="0000FF"/>
        </a:dk1>
        <a:lt1>
          <a:srgbClr val="FFFFFF"/>
        </a:lt1>
        <a:dk2>
          <a:srgbClr val="000000"/>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Presentation 4">
        <a:dk1>
          <a:srgbClr val="FFFFCC"/>
        </a:dk1>
        <a:lt1>
          <a:srgbClr val="000000"/>
        </a:lt1>
        <a:dk2>
          <a:srgbClr val="6666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tion 5">
        <a:dk1>
          <a:srgbClr val="FFFFFF"/>
        </a:dk1>
        <a:lt1>
          <a:srgbClr val="000000"/>
        </a:lt1>
        <a:dk2>
          <a:srgbClr val="333333"/>
        </a:dk2>
        <a:lt2>
          <a:srgbClr val="000000"/>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tion 6">
        <a:dk1>
          <a:srgbClr val="FFFFFF"/>
        </a:dk1>
        <a:lt1>
          <a:srgbClr val="000000"/>
        </a:lt1>
        <a:dk2>
          <a:srgbClr val="808080"/>
        </a:dk2>
        <a:lt2>
          <a:srgbClr val="00000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tion 7">
        <a:dk1>
          <a:srgbClr val="FFFFFF"/>
        </a:dk1>
        <a:lt1>
          <a:srgbClr val="000000"/>
        </a:lt1>
        <a:dk2>
          <a:srgbClr val="808080"/>
        </a:dk2>
        <a:lt2>
          <a:srgbClr val="00000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tion 8">
        <a:dk1>
          <a:srgbClr val="FFFFFF"/>
        </a:dk1>
        <a:lt1>
          <a:srgbClr val="000000"/>
        </a:lt1>
        <a:dk2>
          <a:srgbClr val="808080"/>
        </a:dk2>
        <a:lt2>
          <a:srgbClr val="00000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
  <a:themeElements>
    <a:clrScheme name="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tion">
      <a:majorFont>
        <a:latin typeface="Arial"/>
        <a:ea typeface="Arial"/>
        <a:cs typeface="Arial Unicode MS"/>
      </a:majorFont>
      <a:minorFont>
        <a:latin typeface="Arial"/>
        <a:ea typeface="Arial"/>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
  <a:themeElements>
    <a:clrScheme name="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tion">
      <a:majorFont>
        <a:latin typeface="Arial"/>
        <a:ea typeface="Microsoft YaHei"/>
        <a:cs typeface="Arial"/>
      </a:majorFont>
      <a:minorFont>
        <a:latin typeface="Arial"/>
        <a:ea typeface="Microsoft YaHei"/>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tion 2">
        <a:dk1>
          <a:srgbClr val="FFFFFF"/>
        </a:dk1>
        <a:lt1>
          <a:srgbClr val="000000"/>
        </a:lt1>
        <a:dk2>
          <a:srgbClr val="808080"/>
        </a:dk2>
        <a:lt2>
          <a:srgbClr val="00000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tion 3">
        <a:dk1>
          <a:srgbClr val="0000FF"/>
        </a:dk1>
        <a:lt1>
          <a:srgbClr val="FFFFFF"/>
        </a:lt1>
        <a:dk2>
          <a:srgbClr val="000000"/>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Presentation 4">
        <a:dk1>
          <a:srgbClr val="FFFFCC"/>
        </a:dk1>
        <a:lt1>
          <a:srgbClr val="000000"/>
        </a:lt1>
        <a:dk2>
          <a:srgbClr val="6666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tion 5">
        <a:dk1>
          <a:srgbClr val="FFFFFF"/>
        </a:dk1>
        <a:lt1>
          <a:srgbClr val="000000"/>
        </a:lt1>
        <a:dk2>
          <a:srgbClr val="333333"/>
        </a:dk2>
        <a:lt2>
          <a:srgbClr val="000000"/>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tion 6">
        <a:dk1>
          <a:srgbClr val="FFFFFF"/>
        </a:dk1>
        <a:lt1>
          <a:srgbClr val="000000"/>
        </a:lt1>
        <a:dk2>
          <a:srgbClr val="808080"/>
        </a:dk2>
        <a:lt2>
          <a:srgbClr val="00000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tion 7">
        <a:dk1>
          <a:srgbClr val="FFFFFF"/>
        </a:dk1>
        <a:lt1>
          <a:srgbClr val="000000"/>
        </a:lt1>
        <a:dk2>
          <a:srgbClr val="808080"/>
        </a:dk2>
        <a:lt2>
          <a:srgbClr val="00000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tion 8">
        <a:dk1>
          <a:srgbClr val="FFFFFF"/>
        </a:dk1>
        <a:lt1>
          <a:srgbClr val="000000"/>
        </a:lt1>
        <a:dk2>
          <a:srgbClr val="808080"/>
        </a:dk2>
        <a:lt2>
          <a:srgbClr val="00000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Maria Theresia Wolter</dc:creator>
  <cp:keywords/>
  <dc:description/>
  <cp:lastModifiedBy>Walker</cp:lastModifiedBy>
  <cp:revision>0</cp:revision>
  <dcterms:created xsi:type="dcterms:W3CDTF">2009-04-16T09:32:32Z</dcterms:created>
  <dcterms:modified xsi:type="dcterms:W3CDTF">2020-05-28T18:48:28Z</dcterms:modified>
</cp:coreProperties>
</file>